
<file path=[Content_Types].xml><?xml version="1.0" encoding="utf-8"?>
<Types xmlns="http://schemas.openxmlformats.org/package/2006/content-types">
  <Default Extension="xml" ContentType="application/xml"/>
  <Default Extension="svg" ContentType="image/svg+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5" r:id="rId1"/>
  </p:sldMasterIdLst>
  <p:notesMasterIdLst>
    <p:notesMasterId r:id="rId33"/>
  </p:notesMasterIdLst>
  <p:sldIdLst>
    <p:sldId id="370" r:id="rId2"/>
    <p:sldId id="367" r:id="rId3"/>
    <p:sldId id="371" r:id="rId4"/>
    <p:sldId id="372" r:id="rId5"/>
    <p:sldId id="345" r:id="rId6"/>
    <p:sldId id="343" r:id="rId7"/>
    <p:sldId id="346" r:id="rId8"/>
    <p:sldId id="348" r:id="rId9"/>
    <p:sldId id="349" r:id="rId10"/>
    <p:sldId id="297" r:id="rId11"/>
    <p:sldId id="373" r:id="rId12"/>
    <p:sldId id="376" r:id="rId13"/>
    <p:sldId id="374" r:id="rId14"/>
    <p:sldId id="359" r:id="rId15"/>
    <p:sldId id="369" r:id="rId16"/>
    <p:sldId id="378" r:id="rId17"/>
    <p:sldId id="377" r:id="rId18"/>
    <p:sldId id="264" r:id="rId19"/>
    <p:sldId id="382" r:id="rId20"/>
    <p:sldId id="265" r:id="rId21"/>
    <p:sldId id="383" r:id="rId22"/>
    <p:sldId id="266" r:id="rId23"/>
    <p:sldId id="384" r:id="rId24"/>
    <p:sldId id="380" r:id="rId25"/>
    <p:sldId id="381" r:id="rId26"/>
    <p:sldId id="385" r:id="rId27"/>
    <p:sldId id="325" r:id="rId28"/>
    <p:sldId id="318" r:id="rId29"/>
    <p:sldId id="300" r:id="rId30"/>
    <p:sldId id="301" r:id="rId31"/>
    <p:sldId id="386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815"/>
    <p:restoredTop sz="94694"/>
  </p:normalViewPr>
  <p:slideViewPr>
    <p:cSldViewPr snapToGrid="0" snapToObjects="1">
      <p:cViewPr varScale="1">
        <p:scale>
          <a:sx n="202" d="100"/>
          <a:sy n="202" d="100"/>
        </p:scale>
        <p:origin x="-520" y="-1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4.svg"/><Relationship Id="rId5" Type="http://schemas.openxmlformats.org/officeDocument/2006/relationships/image" Target="../media/image23.png"/><Relationship Id="rId6" Type="http://schemas.openxmlformats.org/officeDocument/2006/relationships/image" Target="../media/image26.svg"/><Relationship Id="rId7" Type="http://schemas.openxmlformats.org/officeDocument/2006/relationships/image" Target="../media/image24.png"/><Relationship Id="rId8" Type="http://schemas.openxmlformats.org/officeDocument/2006/relationships/image" Target="../media/image28.svg"/><Relationship Id="rId1" Type="http://schemas.openxmlformats.org/officeDocument/2006/relationships/image" Target="../media/image21.png"/><Relationship Id="rId2" Type="http://schemas.openxmlformats.org/officeDocument/2006/relationships/image" Target="../media/image22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4.svg"/><Relationship Id="rId5" Type="http://schemas.openxmlformats.org/officeDocument/2006/relationships/image" Target="../media/image23.png"/><Relationship Id="rId6" Type="http://schemas.openxmlformats.org/officeDocument/2006/relationships/image" Target="../media/image26.svg"/><Relationship Id="rId7" Type="http://schemas.openxmlformats.org/officeDocument/2006/relationships/image" Target="../media/image24.png"/><Relationship Id="rId8" Type="http://schemas.openxmlformats.org/officeDocument/2006/relationships/image" Target="../media/image28.svg"/><Relationship Id="rId1" Type="http://schemas.openxmlformats.org/officeDocument/2006/relationships/image" Target="../media/image21.png"/><Relationship Id="rId2" Type="http://schemas.openxmlformats.org/officeDocument/2006/relationships/image" Target="../media/image2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413A84-2A98-43CB-BBDC-B53DB52D16A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3CE5B6DD-1F0E-44C4-A662-95A513D09020}">
      <dgm:prSet/>
      <dgm:spPr/>
      <dgm:t>
        <a:bodyPr/>
        <a:lstStyle/>
        <a:p>
          <a:r>
            <a:rPr lang="en-US"/>
            <a:t>What items are they used for?</a:t>
          </a:r>
        </a:p>
      </dgm:t>
    </dgm:pt>
    <dgm:pt modelId="{1CDACB17-17FA-49DE-A951-8A7E4210DAA5}" type="parTrans" cxnId="{DE49E1B0-440D-48BD-869A-A3B360168E01}">
      <dgm:prSet/>
      <dgm:spPr/>
      <dgm:t>
        <a:bodyPr/>
        <a:lstStyle/>
        <a:p>
          <a:endParaRPr lang="en-US"/>
        </a:p>
      </dgm:t>
    </dgm:pt>
    <dgm:pt modelId="{0C6754AA-68CE-4569-B278-36C8CC79A3CA}" type="sibTrans" cxnId="{DE49E1B0-440D-48BD-869A-A3B360168E01}">
      <dgm:prSet/>
      <dgm:spPr/>
      <dgm:t>
        <a:bodyPr/>
        <a:lstStyle/>
        <a:p>
          <a:endParaRPr lang="en-US"/>
        </a:p>
      </dgm:t>
    </dgm:pt>
    <dgm:pt modelId="{83EE94D1-2499-49A5-8CDE-B314A727E48A}">
      <dgm:prSet/>
      <dgm:spPr/>
      <dgm:t>
        <a:bodyPr/>
        <a:lstStyle/>
        <a:p>
          <a:r>
            <a:rPr lang="en-US"/>
            <a:t>How are they developed?</a:t>
          </a:r>
        </a:p>
      </dgm:t>
    </dgm:pt>
    <dgm:pt modelId="{12D65065-78AF-444A-BA33-C31ECD23A168}" type="parTrans" cxnId="{8BD2EA37-EAD2-45A3-811B-17E0F81334E8}">
      <dgm:prSet/>
      <dgm:spPr/>
      <dgm:t>
        <a:bodyPr/>
        <a:lstStyle/>
        <a:p>
          <a:endParaRPr lang="en-US"/>
        </a:p>
      </dgm:t>
    </dgm:pt>
    <dgm:pt modelId="{78C3BF45-5C7D-4A47-B782-E45602DAEEF8}" type="sibTrans" cxnId="{8BD2EA37-EAD2-45A3-811B-17E0F81334E8}">
      <dgm:prSet/>
      <dgm:spPr/>
      <dgm:t>
        <a:bodyPr/>
        <a:lstStyle/>
        <a:p>
          <a:endParaRPr lang="en-US"/>
        </a:p>
      </dgm:t>
    </dgm:pt>
    <dgm:pt modelId="{B239912B-CC1D-47AB-94B0-352FCD6CEA94}">
      <dgm:prSet/>
      <dgm:spPr/>
      <dgm:t>
        <a:bodyPr/>
        <a:lstStyle/>
        <a:p>
          <a:r>
            <a:rPr lang="en-US"/>
            <a:t>Who can use them?</a:t>
          </a:r>
        </a:p>
      </dgm:t>
    </dgm:pt>
    <dgm:pt modelId="{0EBDCA98-F3E8-439E-8E4A-7E49B40F7393}" type="parTrans" cxnId="{AFC6376B-4597-4F94-98EF-2F231581E0AB}">
      <dgm:prSet/>
      <dgm:spPr/>
      <dgm:t>
        <a:bodyPr/>
        <a:lstStyle/>
        <a:p>
          <a:endParaRPr lang="en-US"/>
        </a:p>
      </dgm:t>
    </dgm:pt>
    <dgm:pt modelId="{BAAC30F7-9068-4739-B9DF-E043649DC716}" type="sibTrans" cxnId="{AFC6376B-4597-4F94-98EF-2F231581E0AB}">
      <dgm:prSet/>
      <dgm:spPr/>
      <dgm:t>
        <a:bodyPr/>
        <a:lstStyle/>
        <a:p>
          <a:endParaRPr lang="en-US"/>
        </a:p>
      </dgm:t>
    </dgm:pt>
    <dgm:pt modelId="{21EEB8B9-531B-4E09-A7FD-01C0C39B63E4}">
      <dgm:prSet/>
      <dgm:spPr/>
      <dgm:t>
        <a:bodyPr/>
        <a:lstStyle/>
        <a:p>
          <a:r>
            <a:rPr lang="en-US"/>
            <a:t>Who must use them?</a:t>
          </a:r>
        </a:p>
      </dgm:t>
    </dgm:pt>
    <dgm:pt modelId="{E9A6EA1D-1B2F-4911-9996-EB69C3F48580}" type="parTrans" cxnId="{6FD5A347-E070-4430-AFDB-A793349DC782}">
      <dgm:prSet/>
      <dgm:spPr/>
      <dgm:t>
        <a:bodyPr/>
        <a:lstStyle/>
        <a:p>
          <a:endParaRPr lang="en-US"/>
        </a:p>
      </dgm:t>
    </dgm:pt>
    <dgm:pt modelId="{21A4563F-A8D0-4922-B4E0-D835749D4C38}" type="sibTrans" cxnId="{6FD5A347-E070-4430-AFDB-A793349DC782}">
      <dgm:prSet/>
      <dgm:spPr/>
      <dgm:t>
        <a:bodyPr/>
        <a:lstStyle/>
        <a:p>
          <a:endParaRPr lang="en-US"/>
        </a:p>
      </dgm:t>
    </dgm:pt>
    <dgm:pt modelId="{D2EBB1EC-E116-A346-B021-D5649B7E9D44}" type="pres">
      <dgm:prSet presAssocID="{AE413A84-2A98-43CB-BBDC-B53DB52D16A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9BD7184-42E9-A24A-82C6-9D6FDD12FFD8}" type="pres">
      <dgm:prSet presAssocID="{3CE5B6DD-1F0E-44C4-A662-95A513D09020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F52572-73A2-9343-84F3-2D13C15B3247}" type="pres">
      <dgm:prSet presAssocID="{0C6754AA-68CE-4569-B278-36C8CC79A3CA}" presName="spacer" presStyleCnt="0"/>
      <dgm:spPr/>
    </dgm:pt>
    <dgm:pt modelId="{7DF5BB43-29DA-BC42-9DA1-FB43926FD857}" type="pres">
      <dgm:prSet presAssocID="{83EE94D1-2499-49A5-8CDE-B314A727E48A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6B93A4-B4AC-4A41-B076-0DAE24641288}" type="pres">
      <dgm:prSet presAssocID="{78C3BF45-5C7D-4A47-B782-E45602DAEEF8}" presName="spacer" presStyleCnt="0"/>
      <dgm:spPr/>
    </dgm:pt>
    <dgm:pt modelId="{AF685499-DD19-1649-9E19-B33B667041E2}" type="pres">
      <dgm:prSet presAssocID="{B239912B-CC1D-47AB-94B0-352FCD6CEA94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5BA276-25EF-E44E-A96A-76B8D0CFD54F}" type="pres">
      <dgm:prSet presAssocID="{BAAC30F7-9068-4739-B9DF-E043649DC716}" presName="spacer" presStyleCnt="0"/>
      <dgm:spPr/>
    </dgm:pt>
    <dgm:pt modelId="{BCA2A60B-56CD-C54C-BBF6-C0D71DB9E57C}" type="pres">
      <dgm:prSet presAssocID="{21EEB8B9-531B-4E09-A7FD-01C0C39B63E4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C5158E9-DD0F-5847-8680-D89C8DE7BD85}" type="presOf" srcId="{83EE94D1-2499-49A5-8CDE-B314A727E48A}" destId="{7DF5BB43-29DA-BC42-9DA1-FB43926FD857}" srcOrd="0" destOrd="0" presId="urn:microsoft.com/office/officeart/2005/8/layout/vList2"/>
    <dgm:cxn modelId="{DE49E1B0-440D-48BD-869A-A3B360168E01}" srcId="{AE413A84-2A98-43CB-BBDC-B53DB52D16AF}" destId="{3CE5B6DD-1F0E-44C4-A662-95A513D09020}" srcOrd="0" destOrd="0" parTransId="{1CDACB17-17FA-49DE-A951-8A7E4210DAA5}" sibTransId="{0C6754AA-68CE-4569-B278-36C8CC79A3CA}"/>
    <dgm:cxn modelId="{8BD2EA37-EAD2-45A3-811B-17E0F81334E8}" srcId="{AE413A84-2A98-43CB-BBDC-B53DB52D16AF}" destId="{83EE94D1-2499-49A5-8CDE-B314A727E48A}" srcOrd="1" destOrd="0" parTransId="{12D65065-78AF-444A-BA33-C31ECD23A168}" sibTransId="{78C3BF45-5C7D-4A47-B782-E45602DAEEF8}"/>
    <dgm:cxn modelId="{1D9FC78A-CB88-6F4C-8415-4B57A03A9799}" type="presOf" srcId="{3CE5B6DD-1F0E-44C4-A662-95A513D09020}" destId="{89BD7184-42E9-A24A-82C6-9D6FDD12FFD8}" srcOrd="0" destOrd="0" presId="urn:microsoft.com/office/officeart/2005/8/layout/vList2"/>
    <dgm:cxn modelId="{6FD5A347-E070-4430-AFDB-A793349DC782}" srcId="{AE413A84-2A98-43CB-BBDC-B53DB52D16AF}" destId="{21EEB8B9-531B-4E09-A7FD-01C0C39B63E4}" srcOrd="3" destOrd="0" parTransId="{E9A6EA1D-1B2F-4911-9996-EB69C3F48580}" sibTransId="{21A4563F-A8D0-4922-B4E0-D835749D4C38}"/>
    <dgm:cxn modelId="{897DF480-DF99-5247-B033-2C1AA8958587}" type="presOf" srcId="{B239912B-CC1D-47AB-94B0-352FCD6CEA94}" destId="{AF685499-DD19-1649-9E19-B33B667041E2}" srcOrd="0" destOrd="0" presId="urn:microsoft.com/office/officeart/2005/8/layout/vList2"/>
    <dgm:cxn modelId="{AFC6376B-4597-4F94-98EF-2F231581E0AB}" srcId="{AE413A84-2A98-43CB-BBDC-B53DB52D16AF}" destId="{B239912B-CC1D-47AB-94B0-352FCD6CEA94}" srcOrd="2" destOrd="0" parTransId="{0EBDCA98-F3E8-439E-8E4A-7E49B40F7393}" sibTransId="{BAAC30F7-9068-4739-B9DF-E043649DC716}"/>
    <dgm:cxn modelId="{5AAE2916-5251-2A45-8F63-8442B99481CB}" type="presOf" srcId="{21EEB8B9-531B-4E09-A7FD-01C0C39B63E4}" destId="{BCA2A60B-56CD-C54C-BBF6-C0D71DB9E57C}" srcOrd="0" destOrd="0" presId="urn:microsoft.com/office/officeart/2005/8/layout/vList2"/>
    <dgm:cxn modelId="{0D47C820-05AE-8B4F-8ADC-472915F7DD98}" type="presOf" srcId="{AE413A84-2A98-43CB-BBDC-B53DB52D16AF}" destId="{D2EBB1EC-E116-A346-B021-D5649B7E9D44}" srcOrd="0" destOrd="0" presId="urn:microsoft.com/office/officeart/2005/8/layout/vList2"/>
    <dgm:cxn modelId="{CDB2722E-9C45-EC42-AA7F-9E528901384B}" type="presParOf" srcId="{D2EBB1EC-E116-A346-B021-D5649B7E9D44}" destId="{89BD7184-42E9-A24A-82C6-9D6FDD12FFD8}" srcOrd="0" destOrd="0" presId="urn:microsoft.com/office/officeart/2005/8/layout/vList2"/>
    <dgm:cxn modelId="{4655B295-0E3B-4D4F-8CD4-298CF548BF16}" type="presParOf" srcId="{D2EBB1EC-E116-A346-B021-D5649B7E9D44}" destId="{26F52572-73A2-9343-84F3-2D13C15B3247}" srcOrd="1" destOrd="0" presId="urn:microsoft.com/office/officeart/2005/8/layout/vList2"/>
    <dgm:cxn modelId="{056B11B0-688E-D244-809E-92DF20708C6C}" type="presParOf" srcId="{D2EBB1EC-E116-A346-B021-D5649B7E9D44}" destId="{7DF5BB43-29DA-BC42-9DA1-FB43926FD857}" srcOrd="2" destOrd="0" presId="urn:microsoft.com/office/officeart/2005/8/layout/vList2"/>
    <dgm:cxn modelId="{121B8066-3651-B447-B1E6-56442371B025}" type="presParOf" srcId="{D2EBB1EC-E116-A346-B021-D5649B7E9D44}" destId="{126B93A4-B4AC-4A41-B076-0DAE24641288}" srcOrd="3" destOrd="0" presId="urn:microsoft.com/office/officeart/2005/8/layout/vList2"/>
    <dgm:cxn modelId="{96FE6271-204C-6544-BE6C-B0EC693F694B}" type="presParOf" srcId="{D2EBB1EC-E116-A346-B021-D5649B7E9D44}" destId="{AF685499-DD19-1649-9E19-B33B667041E2}" srcOrd="4" destOrd="0" presId="urn:microsoft.com/office/officeart/2005/8/layout/vList2"/>
    <dgm:cxn modelId="{40805D56-931D-F64D-88E1-D2853DF74731}" type="presParOf" srcId="{D2EBB1EC-E116-A346-B021-D5649B7E9D44}" destId="{7D5BA276-25EF-E44E-A96A-76B8D0CFD54F}" srcOrd="5" destOrd="0" presId="urn:microsoft.com/office/officeart/2005/8/layout/vList2"/>
    <dgm:cxn modelId="{76926049-9009-C34E-9C22-2007D82C513B}" type="presParOf" srcId="{D2EBB1EC-E116-A346-B021-D5649B7E9D44}" destId="{BCA2A60B-56CD-C54C-BBF6-C0D71DB9E57C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39D91FE-B783-48FB-9448-752A592B2DC1}" type="doc">
      <dgm:prSet loTypeId="urn:microsoft.com/office/officeart/2005/8/layout/vProcess5" loCatId="process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000D5B81-CB4B-426F-AF92-14E7D42EBB9D}">
      <dgm:prSet/>
      <dgm:spPr/>
      <dgm:t>
        <a:bodyPr/>
        <a:lstStyle/>
        <a:p>
          <a:pPr>
            <a:defRPr cap="all"/>
          </a:pPr>
          <a:r>
            <a:rPr lang="en-US"/>
            <a:t>What items are they used for?</a:t>
          </a:r>
        </a:p>
      </dgm:t>
    </dgm:pt>
    <dgm:pt modelId="{D9CB5AE4-EE9B-4724-8640-3D1D5F0FA13C}" type="parTrans" cxnId="{C802C1B6-6DA2-4072-B65A-F42388067FBA}">
      <dgm:prSet/>
      <dgm:spPr/>
      <dgm:t>
        <a:bodyPr/>
        <a:lstStyle/>
        <a:p>
          <a:endParaRPr lang="en-US"/>
        </a:p>
      </dgm:t>
    </dgm:pt>
    <dgm:pt modelId="{23D87B21-4D0F-4477-93C8-9DEAD9606EA6}" type="sibTrans" cxnId="{C802C1B6-6DA2-4072-B65A-F42388067FBA}">
      <dgm:prSet/>
      <dgm:spPr/>
      <dgm:t>
        <a:bodyPr/>
        <a:lstStyle/>
        <a:p>
          <a:endParaRPr lang="en-US"/>
        </a:p>
      </dgm:t>
    </dgm:pt>
    <dgm:pt modelId="{2016A376-8A7B-4757-ACB0-CCF3FCEA8F7E}">
      <dgm:prSet/>
      <dgm:spPr/>
      <dgm:t>
        <a:bodyPr/>
        <a:lstStyle/>
        <a:p>
          <a:pPr>
            <a:defRPr cap="all"/>
          </a:pPr>
          <a:r>
            <a:rPr lang="en-US"/>
            <a:t>How are they developed?</a:t>
          </a:r>
        </a:p>
      </dgm:t>
    </dgm:pt>
    <dgm:pt modelId="{7D50739C-EE35-48A1-B348-928378738BF0}" type="parTrans" cxnId="{00A1ABB4-A1A6-44E6-A76F-3D757EF108D8}">
      <dgm:prSet/>
      <dgm:spPr/>
      <dgm:t>
        <a:bodyPr/>
        <a:lstStyle/>
        <a:p>
          <a:endParaRPr lang="en-US"/>
        </a:p>
      </dgm:t>
    </dgm:pt>
    <dgm:pt modelId="{3A08A1F1-3B06-4FD1-9631-4DD62A7B9E32}" type="sibTrans" cxnId="{00A1ABB4-A1A6-44E6-A76F-3D757EF108D8}">
      <dgm:prSet/>
      <dgm:spPr/>
      <dgm:t>
        <a:bodyPr/>
        <a:lstStyle/>
        <a:p>
          <a:endParaRPr lang="en-US"/>
        </a:p>
      </dgm:t>
    </dgm:pt>
    <dgm:pt modelId="{D6391A5C-5011-4DDD-8284-A8D62AFFFC98}">
      <dgm:prSet/>
      <dgm:spPr/>
      <dgm:t>
        <a:bodyPr/>
        <a:lstStyle/>
        <a:p>
          <a:pPr>
            <a:defRPr cap="all"/>
          </a:pPr>
          <a:r>
            <a:rPr lang="en-US"/>
            <a:t>Who can use them?</a:t>
          </a:r>
        </a:p>
      </dgm:t>
    </dgm:pt>
    <dgm:pt modelId="{16CD9187-FFE9-43C4-B9B0-EC4BE812D2E1}" type="parTrans" cxnId="{328E4C5E-E142-4791-8C06-C434856310D2}">
      <dgm:prSet/>
      <dgm:spPr/>
      <dgm:t>
        <a:bodyPr/>
        <a:lstStyle/>
        <a:p>
          <a:endParaRPr lang="en-US"/>
        </a:p>
      </dgm:t>
    </dgm:pt>
    <dgm:pt modelId="{DFFB8100-3BC3-4A07-B254-9E904E66D4C8}" type="sibTrans" cxnId="{328E4C5E-E142-4791-8C06-C434856310D2}">
      <dgm:prSet/>
      <dgm:spPr/>
      <dgm:t>
        <a:bodyPr/>
        <a:lstStyle/>
        <a:p>
          <a:endParaRPr lang="en-US"/>
        </a:p>
      </dgm:t>
    </dgm:pt>
    <dgm:pt modelId="{453BEEEA-46CD-40E9-89AB-5A533C851769}">
      <dgm:prSet/>
      <dgm:spPr/>
      <dgm:t>
        <a:bodyPr/>
        <a:lstStyle/>
        <a:p>
          <a:pPr>
            <a:defRPr cap="all"/>
          </a:pPr>
          <a:r>
            <a:rPr lang="en-US"/>
            <a:t>Who must use them?</a:t>
          </a:r>
        </a:p>
      </dgm:t>
    </dgm:pt>
    <dgm:pt modelId="{D9F602BE-FA37-4E4E-B0E9-0A306F18A8AC}" type="parTrans" cxnId="{2E324766-13B2-49BC-8135-E76920629EA7}">
      <dgm:prSet/>
      <dgm:spPr/>
      <dgm:t>
        <a:bodyPr/>
        <a:lstStyle/>
        <a:p>
          <a:endParaRPr lang="en-US"/>
        </a:p>
      </dgm:t>
    </dgm:pt>
    <dgm:pt modelId="{7B927ABF-24D4-48CA-ABB8-3D1A7CF87347}" type="sibTrans" cxnId="{2E324766-13B2-49BC-8135-E76920629EA7}">
      <dgm:prSet/>
      <dgm:spPr/>
      <dgm:t>
        <a:bodyPr/>
        <a:lstStyle/>
        <a:p>
          <a:endParaRPr lang="en-US"/>
        </a:p>
      </dgm:t>
    </dgm:pt>
    <dgm:pt modelId="{F24A2E38-2586-1A48-9F3E-E16D15D3133B}" type="pres">
      <dgm:prSet presAssocID="{539D91FE-B783-48FB-9448-752A592B2DC1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D07A7F8-84D1-7A4A-91BA-57A47B11F071}" type="pres">
      <dgm:prSet presAssocID="{539D91FE-B783-48FB-9448-752A592B2DC1}" presName="dummyMaxCanvas" presStyleCnt="0">
        <dgm:presLayoutVars/>
      </dgm:prSet>
      <dgm:spPr/>
    </dgm:pt>
    <dgm:pt modelId="{1786A247-5064-4441-85E0-DF7A98EC5256}" type="pres">
      <dgm:prSet presAssocID="{539D91FE-B783-48FB-9448-752A592B2DC1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C94075-2869-CB4B-9DBD-ACCFB4F76140}" type="pres">
      <dgm:prSet presAssocID="{539D91FE-B783-48FB-9448-752A592B2DC1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0ECB1B-BC1D-1A42-9B10-7B54E761F21E}" type="pres">
      <dgm:prSet presAssocID="{539D91FE-B783-48FB-9448-752A592B2DC1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15879A-DF2D-9644-A017-228E0233E68B}" type="pres">
      <dgm:prSet presAssocID="{539D91FE-B783-48FB-9448-752A592B2DC1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54977F-B26D-0E4E-9880-3B813837BC40}" type="pres">
      <dgm:prSet presAssocID="{539D91FE-B783-48FB-9448-752A592B2DC1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2F745F-97C4-E347-8A0C-95FF2C7D683E}" type="pres">
      <dgm:prSet presAssocID="{539D91FE-B783-48FB-9448-752A592B2DC1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1091DE-FDE7-1947-8D4B-A9BE0AD97F69}" type="pres">
      <dgm:prSet presAssocID="{539D91FE-B783-48FB-9448-752A592B2DC1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A0DB31-EF37-A849-A748-94824A182FCE}" type="pres">
      <dgm:prSet presAssocID="{539D91FE-B783-48FB-9448-752A592B2DC1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23FF3B-5F61-7545-9151-EAC440446F8F}" type="pres">
      <dgm:prSet presAssocID="{539D91FE-B783-48FB-9448-752A592B2DC1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5B66B7-CCCC-0E40-B63B-1BD2BAE84451}" type="pres">
      <dgm:prSet presAssocID="{539D91FE-B783-48FB-9448-752A592B2DC1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034ABD-72A6-5941-950D-E1CBB2541807}" type="pres">
      <dgm:prSet presAssocID="{539D91FE-B783-48FB-9448-752A592B2DC1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4FEF599-004E-B44F-B3BD-82EC32238BF7}" type="presOf" srcId="{000D5B81-CB4B-426F-AF92-14E7D42EBB9D}" destId="{77A0DB31-EF37-A849-A748-94824A182FCE}" srcOrd="1" destOrd="0" presId="urn:microsoft.com/office/officeart/2005/8/layout/vProcess5"/>
    <dgm:cxn modelId="{2E324766-13B2-49BC-8135-E76920629EA7}" srcId="{539D91FE-B783-48FB-9448-752A592B2DC1}" destId="{453BEEEA-46CD-40E9-89AB-5A533C851769}" srcOrd="3" destOrd="0" parTransId="{D9F602BE-FA37-4E4E-B0E9-0A306F18A8AC}" sibTransId="{7B927ABF-24D4-48CA-ABB8-3D1A7CF87347}"/>
    <dgm:cxn modelId="{41EFBED2-7538-6049-93D3-D7DCDF305B1C}" type="presOf" srcId="{453BEEEA-46CD-40E9-89AB-5A533C851769}" destId="{61034ABD-72A6-5941-950D-E1CBB2541807}" srcOrd="1" destOrd="0" presId="urn:microsoft.com/office/officeart/2005/8/layout/vProcess5"/>
    <dgm:cxn modelId="{00A1ABB4-A1A6-44E6-A76F-3D757EF108D8}" srcId="{539D91FE-B783-48FB-9448-752A592B2DC1}" destId="{2016A376-8A7B-4757-ACB0-CCF3FCEA8F7E}" srcOrd="1" destOrd="0" parTransId="{7D50739C-EE35-48A1-B348-928378738BF0}" sibTransId="{3A08A1F1-3B06-4FD1-9631-4DD62A7B9E32}"/>
    <dgm:cxn modelId="{C802C1B6-6DA2-4072-B65A-F42388067FBA}" srcId="{539D91FE-B783-48FB-9448-752A592B2DC1}" destId="{000D5B81-CB4B-426F-AF92-14E7D42EBB9D}" srcOrd="0" destOrd="0" parTransId="{D9CB5AE4-EE9B-4724-8640-3D1D5F0FA13C}" sibTransId="{23D87B21-4D0F-4477-93C8-9DEAD9606EA6}"/>
    <dgm:cxn modelId="{F2F8D7DF-8CD3-6346-9A03-23805BA25251}" type="presOf" srcId="{539D91FE-B783-48FB-9448-752A592B2DC1}" destId="{F24A2E38-2586-1A48-9F3E-E16D15D3133B}" srcOrd="0" destOrd="0" presId="urn:microsoft.com/office/officeart/2005/8/layout/vProcess5"/>
    <dgm:cxn modelId="{9367FE28-A3A8-2542-AF6E-ABFDC772BBE3}" type="presOf" srcId="{3A08A1F1-3B06-4FD1-9631-4DD62A7B9E32}" destId="{F02F745F-97C4-E347-8A0C-95FF2C7D683E}" srcOrd="0" destOrd="0" presId="urn:microsoft.com/office/officeart/2005/8/layout/vProcess5"/>
    <dgm:cxn modelId="{98DB695F-41BE-2749-8D44-A844F0DAB3F3}" type="presOf" srcId="{000D5B81-CB4B-426F-AF92-14E7D42EBB9D}" destId="{1786A247-5064-4441-85E0-DF7A98EC5256}" srcOrd="0" destOrd="0" presId="urn:microsoft.com/office/officeart/2005/8/layout/vProcess5"/>
    <dgm:cxn modelId="{95A6388F-D69D-7B47-BDD4-EBA4F75ABB00}" type="presOf" srcId="{D6391A5C-5011-4DDD-8284-A8D62AFFFC98}" destId="{780ECB1B-BC1D-1A42-9B10-7B54E761F21E}" srcOrd="0" destOrd="0" presId="urn:microsoft.com/office/officeart/2005/8/layout/vProcess5"/>
    <dgm:cxn modelId="{2BE9BC16-7759-374C-A8EB-821DE00F3D65}" type="presOf" srcId="{453BEEEA-46CD-40E9-89AB-5A533C851769}" destId="{9315879A-DF2D-9644-A017-228E0233E68B}" srcOrd="0" destOrd="0" presId="urn:microsoft.com/office/officeart/2005/8/layout/vProcess5"/>
    <dgm:cxn modelId="{445E05C8-D3E5-0641-B9CB-DFEBBA6E8347}" type="presOf" srcId="{23D87B21-4D0F-4477-93C8-9DEAD9606EA6}" destId="{E254977F-B26D-0E4E-9880-3B813837BC40}" srcOrd="0" destOrd="0" presId="urn:microsoft.com/office/officeart/2005/8/layout/vProcess5"/>
    <dgm:cxn modelId="{328E4C5E-E142-4791-8C06-C434856310D2}" srcId="{539D91FE-B783-48FB-9448-752A592B2DC1}" destId="{D6391A5C-5011-4DDD-8284-A8D62AFFFC98}" srcOrd="2" destOrd="0" parTransId="{16CD9187-FFE9-43C4-B9B0-EC4BE812D2E1}" sibTransId="{DFFB8100-3BC3-4A07-B254-9E904E66D4C8}"/>
    <dgm:cxn modelId="{2167394C-A85D-C843-AB70-B97B7881E35D}" type="presOf" srcId="{DFFB8100-3BC3-4A07-B254-9E904E66D4C8}" destId="{C41091DE-FDE7-1947-8D4B-A9BE0AD97F69}" srcOrd="0" destOrd="0" presId="urn:microsoft.com/office/officeart/2005/8/layout/vProcess5"/>
    <dgm:cxn modelId="{9D32F7D0-E201-CB4A-AE88-372DD804E48E}" type="presOf" srcId="{2016A376-8A7B-4757-ACB0-CCF3FCEA8F7E}" destId="{D023FF3B-5F61-7545-9151-EAC440446F8F}" srcOrd="1" destOrd="0" presId="urn:microsoft.com/office/officeart/2005/8/layout/vProcess5"/>
    <dgm:cxn modelId="{D1941BE0-76F8-E34D-B486-93C9FA46CB09}" type="presOf" srcId="{2016A376-8A7B-4757-ACB0-CCF3FCEA8F7E}" destId="{3CC94075-2869-CB4B-9DBD-ACCFB4F76140}" srcOrd="0" destOrd="0" presId="urn:microsoft.com/office/officeart/2005/8/layout/vProcess5"/>
    <dgm:cxn modelId="{9C9B918A-E501-9E49-A3B4-E5B5743B7E7B}" type="presOf" srcId="{D6391A5C-5011-4DDD-8284-A8D62AFFFC98}" destId="{B85B66B7-CCCC-0E40-B63B-1BD2BAE84451}" srcOrd="1" destOrd="0" presId="urn:microsoft.com/office/officeart/2005/8/layout/vProcess5"/>
    <dgm:cxn modelId="{46A751A8-68E0-1548-A843-BA338B5546AE}" type="presParOf" srcId="{F24A2E38-2586-1A48-9F3E-E16D15D3133B}" destId="{4D07A7F8-84D1-7A4A-91BA-57A47B11F071}" srcOrd="0" destOrd="0" presId="urn:microsoft.com/office/officeart/2005/8/layout/vProcess5"/>
    <dgm:cxn modelId="{0DC6F102-F8E4-194C-A052-CC15FDD3DF16}" type="presParOf" srcId="{F24A2E38-2586-1A48-9F3E-E16D15D3133B}" destId="{1786A247-5064-4441-85E0-DF7A98EC5256}" srcOrd="1" destOrd="0" presId="urn:microsoft.com/office/officeart/2005/8/layout/vProcess5"/>
    <dgm:cxn modelId="{DAEE1B80-723B-6B46-9847-51562AC52736}" type="presParOf" srcId="{F24A2E38-2586-1A48-9F3E-E16D15D3133B}" destId="{3CC94075-2869-CB4B-9DBD-ACCFB4F76140}" srcOrd="2" destOrd="0" presId="urn:microsoft.com/office/officeart/2005/8/layout/vProcess5"/>
    <dgm:cxn modelId="{9B491250-E6C1-BC44-8DCF-04CFDDEBBBA3}" type="presParOf" srcId="{F24A2E38-2586-1A48-9F3E-E16D15D3133B}" destId="{780ECB1B-BC1D-1A42-9B10-7B54E761F21E}" srcOrd="3" destOrd="0" presId="urn:microsoft.com/office/officeart/2005/8/layout/vProcess5"/>
    <dgm:cxn modelId="{959BA27C-0CE6-4643-A920-266AD9DFED2B}" type="presParOf" srcId="{F24A2E38-2586-1A48-9F3E-E16D15D3133B}" destId="{9315879A-DF2D-9644-A017-228E0233E68B}" srcOrd="4" destOrd="0" presId="urn:microsoft.com/office/officeart/2005/8/layout/vProcess5"/>
    <dgm:cxn modelId="{1D329C1E-3F4A-9448-AA80-878A4BAA7CDD}" type="presParOf" srcId="{F24A2E38-2586-1A48-9F3E-E16D15D3133B}" destId="{E254977F-B26D-0E4E-9880-3B813837BC40}" srcOrd="5" destOrd="0" presId="urn:microsoft.com/office/officeart/2005/8/layout/vProcess5"/>
    <dgm:cxn modelId="{AFA3B6DE-17BC-1B42-8898-FA0867BEBA18}" type="presParOf" srcId="{F24A2E38-2586-1A48-9F3E-E16D15D3133B}" destId="{F02F745F-97C4-E347-8A0C-95FF2C7D683E}" srcOrd="6" destOrd="0" presId="urn:microsoft.com/office/officeart/2005/8/layout/vProcess5"/>
    <dgm:cxn modelId="{BA6AB82B-8C3E-F34E-92C1-8BBDC1C46621}" type="presParOf" srcId="{F24A2E38-2586-1A48-9F3E-E16D15D3133B}" destId="{C41091DE-FDE7-1947-8D4B-A9BE0AD97F69}" srcOrd="7" destOrd="0" presId="urn:microsoft.com/office/officeart/2005/8/layout/vProcess5"/>
    <dgm:cxn modelId="{F5287058-760F-684D-843A-FFCEB2287714}" type="presParOf" srcId="{F24A2E38-2586-1A48-9F3E-E16D15D3133B}" destId="{77A0DB31-EF37-A849-A748-94824A182FCE}" srcOrd="8" destOrd="0" presId="urn:microsoft.com/office/officeart/2005/8/layout/vProcess5"/>
    <dgm:cxn modelId="{70FD2132-4E83-AB46-925E-6DB990A622A5}" type="presParOf" srcId="{F24A2E38-2586-1A48-9F3E-E16D15D3133B}" destId="{D023FF3B-5F61-7545-9151-EAC440446F8F}" srcOrd="9" destOrd="0" presId="urn:microsoft.com/office/officeart/2005/8/layout/vProcess5"/>
    <dgm:cxn modelId="{2A674D66-CB4A-0048-A0C9-BF39023E3137}" type="presParOf" srcId="{F24A2E38-2586-1A48-9F3E-E16D15D3133B}" destId="{B85B66B7-CCCC-0E40-B63B-1BD2BAE84451}" srcOrd="10" destOrd="0" presId="urn:microsoft.com/office/officeart/2005/8/layout/vProcess5"/>
    <dgm:cxn modelId="{A3D6DE81-3F78-194F-81DA-1318AE11E1B7}" type="presParOf" srcId="{F24A2E38-2586-1A48-9F3E-E16D15D3133B}" destId="{61034ABD-72A6-5941-950D-E1CBB2541807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5741CF2-D3CB-4636-904C-006C42F259B9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F957A35F-E62B-43CD-B9B2-63DB3C216F16}">
      <dgm:prSet/>
      <dgm:spPr/>
      <dgm:t>
        <a:bodyPr/>
        <a:lstStyle/>
        <a:p>
          <a:r>
            <a:rPr lang="en-US"/>
            <a:t>What items are they used for?</a:t>
          </a:r>
        </a:p>
      </dgm:t>
    </dgm:pt>
    <dgm:pt modelId="{BCAFE895-124E-4237-B626-7C1D5D2F4906}" type="parTrans" cxnId="{559E09B2-6DC9-4710-A1A4-0F8689EA0DB5}">
      <dgm:prSet/>
      <dgm:spPr/>
      <dgm:t>
        <a:bodyPr/>
        <a:lstStyle/>
        <a:p>
          <a:endParaRPr lang="en-US"/>
        </a:p>
      </dgm:t>
    </dgm:pt>
    <dgm:pt modelId="{0012D05B-B637-442C-BC5C-AACE5DF973C2}" type="sibTrans" cxnId="{559E09B2-6DC9-4710-A1A4-0F8689EA0DB5}">
      <dgm:prSet/>
      <dgm:spPr/>
      <dgm:t>
        <a:bodyPr/>
        <a:lstStyle/>
        <a:p>
          <a:endParaRPr lang="en-US"/>
        </a:p>
      </dgm:t>
    </dgm:pt>
    <dgm:pt modelId="{CDB1F34B-22C7-470F-8DFA-785E1A5B2E5C}">
      <dgm:prSet/>
      <dgm:spPr/>
      <dgm:t>
        <a:bodyPr/>
        <a:lstStyle/>
        <a:p>
          <a:r>
            <a:rPr lang="en-US"/>
            <a:t>How are they developed?</a:t>
          </a:r>
        </a:p>
      </dgm:t>
    </dgm:pt>
    <dgm:pt modelId="{50B3743F-6D2A-4559-8300-331F0640B6C2}" type="parTrans" cxnId="{78902150-F1CE-4F6B-8626-5112157AD97D}">
      <dgm:prSet/>
      <dgm:spPr/>
      <dgm:t>
        <a:bodyPr/>
        <a:lstStyle/>
        <a:p>
          <a:endParaRPr lang="en-US"/>
        </a:p>
      </dgm:t>
    </dgm:pt>
    <dgm:pt modelId="{DCBEC736-D07F-48E3-91C9-626DDC4E983F}" type="sibTrans" cxnId="{78902150-F1CE-4F6B-8626-5112157AD97D}">
      <dgm:prSet/>
      <dgm:spPr/>
      <dgm:t>
        <a:bodyPr/>
        <a:lstStyle/>
        <a:p>
          <a:endParaRPr lang="en-US"/>
        </a:p>
      </dgm:t>
    </dgm:pt>
    <dgm:pt modelId="{95F8A94D-0227-469B-98FD-6B1A98581F6F}">
      <dgm:prSet/>
      <dgm:spPr/>
      <dgm:t>
        <a:bodyPr/>
        <a:lstStyle/>
        <a:p>
          <a:r>
            <a:rPr lang="en-US"/>
            <a:t>Who can use them?</a:t>
          </a:r>
        </a:p>
      </dgm:t>
    </dgm:pt>
    <dgm:pt modelId="{436D13CC-1FB1-4B59-BB04-0FE2E0A4C629}" type="parTrans" cxnId="{B43416C4-948B-474A-9E1E-FD45CB4DDB1B}">
      <dgm:prSet/>
      <dgm:spPr/>
      <dgm:t>
        <a:bodyPr/>
        <a:lstStyle/>
        <a:p>
          <a:endParaRPr lang="en-US"/>
        </a:p>
      </dgm:t>
    </dgm:pt>
    <dgm:pt modelId="{64CB3E43-FD61-4739-BFEC-669918C443F6}" type="sibTrans" cxnId="{B43416C4-948B-474A-9E1E-FD45CB4DDB1B}">
      <dgm:prSet/>
      <dgm:spPr/>
      <dgm:t>
        <a:bodyPr/>
        <a:lstStyle/>
        <a:p>
          <a:endParaRPr lang="en-US"/>
        </a:p>
      </dgm:t>
    </dgm:pt>
    <dgm:pt modelId="{1FAA1AD5-EE0B-4E84-BE7B-967815C40C6C}">
      <dgm:prSet/>
      <dgm:spPr/>
      <dgm:t>
        <a:bodyPr/>
        <a:lstStyle/>
        <a:p>
          <a:r>
            <a:rPr lang="en-US"/>
            <a:t>Who must use them?</a:t>
          </a:r>
        </a:p>
      </dgm:t>
    </dgm:pt>
    <dgm:pt modelId="{0CCDF5F6-09A1-4281-A610-1DE6A4619E7B}" type="parTrans" cxnId="{1A667AD7-53D0-40FC-95B8-96AD3E029073}">
      <dgm:prSet/>
      <dgm:spPr/>
      <dgm:t>
        <a:bodyPr/>
        <a:lstStyle/>
        <a:p>
          <a:endParaRPr lang="en-US"/>
        </a:p>
      </dgm:t>
    </dgm:pt>
    <dgm:pt modelId="{A29C2091-DDCB-44FE-96B6-6D5305C21638}" type="sibTrans" cxnId="{1A667AD7-53D0-40FC-95B8-96AD3E029073}">
      <dgm:prSet/>
      <dgm:spPr/>
      <dgm:t>
        <a:bodyPr/>
        <a:lstStyle/>
        <a:p>
          <a:endParaRPr lang="en-US"/>
        </a:p>
      </dgm:t>
    </dgm:pt>
    <dgm:pt modelId="{0F3331C7-1106-471E-AEDC-8E19C7E68FCC}" type="pres">
      <dgm:prSet presAssocID="{F5741CF2-D3CB-4636-904C-006C42F259B9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BCBD4EF-3ADC-43D1-9CBD-9D325D0E9211}" type="pres">
      <dgm:prSet presAssocID="{F957A35F-E62B-43CD-B9B2-63DB3C216F16}" presName="compNode" presStyleCnt="0"/>
      <dgm:spPr/>
    </dgm:pt>
    <dgm:pt modelId="{09F1D48E-5BE2-4BCA-88D1-E4F140E739A5}" type="pres">
      <dgm:prSet presAssocID="{F957A35F-E62B-43CD-B9B2-63DB3C216F16}" presName="bgRect" presStyleLbl="bgShp" presStyleIdx="0" presStyleCnt="4"/>
      <dgm:spPr/>
    </dgm:pt>
    <dgm:pt modelId="{75A5B151-3575-42E4-B21D-5E75C08E113C}" type="pres">
      <dgm:prSet presAssocID="{F957A35F-E62B-43CD-B9B2-63DB3C216F16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hopping basket"/>
        </a:ext>
      </dgm:extLst>
    </dgm:pt>
    <dgm:pt modelId="{BB14EAE9-BA62-4973-9453-310BDA37F728}" type="pres">
      <dgm:prSet presAssocID="{F957A35F-E62B-43CD-B9B2-63DB3C216F16}" presName="spaceRect" presStyleCnt="0"/>
      <dgm:spPr/>
    </dgm:pt>
    <dgm:pt modelId="{EC5B8E12-A50E-4DFB-AFFF-0B92659C44F9}" type="pres">
      <dgm:prSet presAssocID="{F957A35F-E62B-43CD-B9B2-63DB3C216F16}" presName="parTx" presStyleLbl="revTx" presStyleIdx="0" presStyleCnt="4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033C22CC-86E2-4A0D-AF80-7E77C26F5368}" type="pres">
      <dgm:prSet presAssocID="{0012D05B-B637-442C-BC5C-AACE5DF973C2}" presName="sibTrans" presStyleCnt="0"/>
      <dgm:spPr/>
    </dgm:pt>
    <dgm:pt modelId="{9E6AC1B8-3B31-414C-A951-6297273437D1}" type="pres">
      <dgm:prSet presAssocID="{CDB1F34B-22C7-470F-8DFA-785E1A5B2E5C}" presName="compNode" presStyleCnt="0"/>
      <dgm:spPr/>
    </dgm:pt>
    <dgm:pt modelId="{845FB711-B995-4A00-BEE6-69F6A6622940}" type="pres">
      <dgm:prSet presAssocID="{CDB1F34B-22C7-470F-8DFA-785E1A5B2E5C}" presName="bgRect" presStyleLbl="bgShp" presStyleIdx="1" presStyleCnt="4"/>
      <dgm:spPr/>
    </dgm:pt>
    <dgm:pt modelId="{CEECD740-B42E-4598-8FEA-24D8A20DC9AF}" type="pres">
      <dgm:prSet presAssocID="{CDB1F34B-22C7-470F-8DFA-785E1A5B2E5C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siness Growth"/>
        </a:ext>
      </dgm:extLst>
    </dgm:pt>
    <dgm:pt modelId="{6F67D2F1-8AF5-4EAA-BD10-ADF6911F69B2}" type="pres">
      <dgm:prSet presAssocID="{CDB1F34B-22C7-470F-8DFA-785E1A5B2E5C}" presName="spaceRect" presStyleCnt="0"/>
      <dgm:spPr/>
    </dgm:pt>
    <dgm:pt modelId="{EDA85996-F611-40B3-924B-785C03CC8239}" type="pres">
      <dgm:prSet presAssocID="{CDB1F34B-22C7-470F-8DFA-785E1A5B2E5C}" presName="parTx" presStyleLbl="revTx" presStyleIdx="1" presStyleCnt="4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82D8E4C7-F661-4AAD-AFA1-798B4F7A8DA8}" type="pres">
      <dgm:prSet presAssocID="{DCBEC736-D07F-48E3-91C9-626DDC4E983F}" presName="sibTrans" presStyleCnt="0"/>
      <dgm:spPr/>
    </dgm:pt>
    <dgm:pt modelId="{4D65EBB7-7CAC-4509-90DF-F337F7E26F61}" type="pres">
      <dgm:prSet presAssocID="{95F8A94D-0227-469B-98FD-6B1A98581F6F}" presName="compNode" presStyleCnt="0"/>
      <dgm:spPr/>
    </dgm:pt>
    <dgm:pt modelId="{BFCC2D77-323E-42EF-ABB7-C45A18BE4DC4}" type="pres">
      <dgm:prSet presAssocID="{95F8A94D-0227-469B-98FD-6B1A98581F6F}" presName="bgRect" presStyleLbl="bgShp" presStyleIdx="2" presStyleCnt="4"/>
      <dgm:spPr/>
    </dgm:pt>
    <dgm:pt modelId="{AC1F16CF-D99D-4572-AB8F-2AE70C112EDF}" type="pres">
      <dgm:prSet presAssocID="{95F8A94D-0227-469B-98FD-6B1A98581F6F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arget Audience"/>
        </a:ext>
      </dgm:extLst>
    </dgm:pt>
    <dgm:pt modelId="{25E50877-1552-4F12-B4C6-D1D8A7125487}" type="pres">
      <dgm:prSet presAssocID="{95F8A94D-0227-469B-98FD-6B1A98581F6F}" presName="spaceRect" presStyleCnt="0"/>
      <dgm:spPr/>
    </dgm:pt>
    <dgm:pt modelId="{4C3453E2-C2F4-465B-AB9F-096FF9D8EB1A}" type="pres">
      <dgm:prSet presAssocID="{95F8A94D-0227-469B-98FD-6B1A98581F6F}" presName="parTx" presStyleLbl="revTx" presStyleIdx="2" presStyleCnt="4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999CC3B6-7954-436D-B17E-A02C289C98FA}" type="pres">
      <dgm:prSet presAssocID="{64CB3E43-FD61-4739-BFEC-669918C443F6}" presName="sibTrans" presStyleCnt="0"/>
      <dgm:spPr/>
    </dgm:pt>
    <dgm:pt modelId="{6F01BF14-BBD4-4E9D-8930-45EE64C908B6}" type="pres">
      <dgm:prSet presAssocID="{1FAA1AD5-EE0B-4E84-BE7B-967815C40C6C}" presName="compNode" presStyleCnt="0"/>
      <dgm:spPr/>
    </dgm:pt>
    <dgm:pt modelId="{AF490689-6EA8-4B87-BCD6-B8C73A2C1DDA}" type="pres">
      <dgm:prSet presAssocID="{1FAA1AD5-EE0B-4E84-BE7B-967815C40C6C}" presName="bgRect" presStyleLbl="bgShp" presStyleIdx="3" presStyleCnt="4"/>
      <dgm:spPr/>
    </dgm:pt>
    <dgm:pt modelId="{80832A0D-6C90-4133-9DC8-0ECD7BD4D283}" type="pres">
      <dgm:prSet presAssocID="{1FAA1AD5-EE0B-4E84-BE7B-967815C40C6C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 Sign"/>
        </a:ext>
      </dgm:extLst>
    </dgm:pt>
    <dgm:pt modelId="{525FD399-10FC-4371-8BA5-564AE07AB5D6}" type="pres">
      <dgm:prSet presAssocID="{1FAA1AD5-EE0B-4E84-BE7B-967815C40C6C}" presName="spaceRect" presStyleCnt="0"/>
      <dgm:spPr/>
    </dgm:pt>
    <dgm:pt modelId="{0957F363-A31A-4420-A427-55B4B31C418E}" type="pres">
      <dgm:prSet presAssocID="{1FAA1AD5-EE0B-4E84-BE7B-967815C40C6C}" presName="parTx" presStyleLbl="revTx" presStyleIdx="3" presStyleCnt="4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03BD0055-5A2E-4C5F-A72E-EA9A28365241}" type="presOf" srcId="{F5741CF2-D3CB-4636-904C-006C42F259B9}" destId="{0F3331C7-1106-471E-AEDC-8E19C7E68FCC}" srcOrd="0" destOrd="0" presId="urn:microsoft.com/office/officeart/2018/2/layout/IconVerticalSolidList"/>
    <dgm:cxn modelId="{87C97331-F4AA-4F6D-8C43-71BC1945A779}" type="presOf" srcId="{95F8A94D-0227-469B-98FD-6B1A98581F6F}" destId="{4C3453E2-C2F4-465B-AB9F-096FF9D8EB1A}" srcOrd="0" destOrd="0" presId="urn:microsoft.com/office/officeart/2018/2/layout/IconVerticalSolidList"/>
    <dgm:cxn modelId="{78902150-F1CE-4F6B-8626-5112157AD97D}" srcId="{F5741CF2-D3CB-4636-904C-006C42F259B9}" destId="{CDB1F34B-22C7-470F-8DFA-785E1A5B2E5C}" srcOrd="1" destOrd="0" parTransId="{50B3743F-6D2A-4559-8300-331F0640B6C2}" sibTransId="{DCBEC736-D07F-48E3-91C9-626DDC4E983F}"/>
    <dgm:cxn modelId="{559E09B2-6DC9-4710-A1A4-0F8689EA0DB5}" srcId="{F5741CF2-D3CB-4636-904C-006C42F259B9}" destId="{F957A35F-E62B-43CD-B9B2-63DB3C216F16}" srcOrd="0" destOrd="0" parTransId="{BCAFE895-124E-4237-B626-7C1D5D2F4906}" sibTransId="{0012D05B-B637-442C-BC5C-AACE5DF973C2}"/>
    <dgm:cxn modelId="{6344B90E-85D2-4E27-BE8C-5F7442ED88F1}" type="presOf" srcId="{F957A35F-E62B-43CD-B9B2-63DB3C216F16}" destId="{EC5B8E12-A50E-4DFB-AFFF-0B92659C44F9}" srcOrd="0" destOrd="0" presId="urn:microsoft.com/office/officeart/2018/2/layout/IconVerticalSolidList"/>
    <dgm:cxn modelId="{96ECD676-1050-4E7F-8A37-23020C6171B8}" type="presOf" srcId="{CDB1F34B-22C7-470F-8DFA-785E1A5B2E5C}" destId="{EDA85996-F611-40B3-924B-785C03CC8239}" srcOrd="0" destOrd="0" presId="urn:microsoft.com/office/officeart/2018/2/layout/IconVerticalSolidList"/>
    <dgm:cxn modelId="{B43416C4-948B-474A-9E1E-FD45CB4DDB1B}" srcId="{F5741CF2-D3CB-4636-904C-006C42F259B9}" destId="{95F8A94D-0227-469B-98FD-6B1A98581F6F}" srcOrd="2" destOrd="0" parTransId="{436D13CC-1FB1-4B59-BB04-0FE2E0A4C629}" sibTransId="{64CB3E43-FD61-4739-BFEC-669918C443F6}"/>
    <dgm:cxn modelId="{6223D21D-64E3-4F60-91B1-08FE26D60C71}" type="presOf" srcId="{1FAA1AD5-EE0B-4E84-BE7B-967815C40C6C}" destId="{0957F363-A31A-4420-A427-55B4B31C418E}" srcOrd="0" destOrd="0" presId="urn:microsoft.com/office/officeart/2018/2/layout/IconVerticalSolidList"/>
    <dgm:cxn modelId="{1A667AD7-53D0-40FC-95B8-96AD3E029073}" srcId="{F5741CF2-D3CB-4636-904C-006C42F259B9}" destId="{1FAA1AD5-EE0B-4E84-BE7B-967815C40C6C}" srcOrd="3" destOrd="0" parTransId="{0CCDF5F6-09A1-4281-A610-1DE6A4619E7B}" sibTransId="{A29C2091-DDCB-44FE-96B6-6D5305C21638}"/>
    <dgm:cxn modelId="{BEF94075-A35B-4BF7-9BDA-A9B0B8DB98DC}" type="presParOf" srcId="{0F3331C7-1106-471E-AEDC-8E19C7E68FCC}" destId="{6BCBD4EF-3ADC-43D1-9CBD-9D325D0E9211}" srcOrd="0" destOrd="0" presId="urn:microsoft.com/office/officeart/2018/2/layout/IconVerticalSolidList"/>
    <dgm:cxn modelId="{2C843C55-D41E-4B43-9F52-7B9FFBA734BB}" type="presParOf" srcId="{6BCBD4EF-3ADC-43D1-9CBD-9D325D0E9211}" destId="{09F1D48E-5BE2-4BCA-88D1-E4F140E739A5}" srcOrd="0" destOrd="0" presId="urn:microsoft.com/office/officeart/2018/2/layout/IconVerticalSolidList"/>
    <dgm:cxn modelId="{489CF73D-6F95-4A92-AA88-CAE0575ACB53}" type="presParOf" srcId="{6BCBD4EF-3ADC-43D1-9CBD-9D325D0E9211}" destId="{75A5B151-3575-42E4-B21D-5E75C08E113C}" srcOrd="1" destOrd="0" presId="urn:microsoft.com/office/officeart/2018/2/layout/IconVerticalSolidList"/>
    <dgm:cxn modelId="{76EED96D-FD3D-4A5E-B818-2AE67B9726F0}" type="presParOf" srcId="{6BCBD4EF-3ADC-43D1-9CBD-9D325D0E9211}" destId="{BB14EAE9-BA62-4973-9453-310BDA37F728}" srcOrd="2" destOrd="0" presId="urn:microsoft.com/office/officeart/2018/2/layout/IconVerticalSolidList"/>
    <dgm:cxn modelId="{C9AFACF8-2394-4E36-B025-53FF0C3048DC}" type="presParOf" srcId="{6BCBD4EF-3ADC-43D1-9CBD-9D325D0E9211}" destId="{EC5B8E12-A50E-4DFB-AFFF-0B92659C44F9}" srcOrd="3" destOrd="0" presId="urn:microsoft.com/office/officeart/2018/2/layout/IconVerticalSolidList"/>
    <dgm:cxn modelId="{F417024E-C0CD-49D3-A790-9A1A28DA3352}" type="presParOf" srcId="{0F3331C7-1106-471E-AEDC-8E19C7E68FCC}" destId="{033C22CC-86E2-4A0D-AF80-7E77C26F5368}" srcOrd="1" destOrd="0" presId="urn:microsoft.com/office/officeart/2018/2/layout/IconVerticalSolidList"/>
    <dgm:cxn modelId="{98BC14EC-8C81-4062-80D1-E7E921B1A760}" type="presParOf" srcId="{0F3331C7-1106-471E-AEDC-8E19C7E68FCC}" destId="{9E6AC1B8-3B31-414C-A951-6297273437D1}" srcOrd="2" destOrd="0" presId="urn:microsoft.com/office/officeart/2018/2/layout/IconVerticalSolidList"/>
    <dgm:cxn modelId="{68656572-243F-45B8-A3F6-2BBEA847FAAD}" type="presParOf" srcId="{9E6AC1B8-3B31-414C-A951-6297273437D1}" destId="{845FB711-B995-4A00-BEE6-69F6A6622940}" srcOrd="0" destOrd="0" presId="urn:microsoft.com/office/officeart/2018/2/layout/IconVerticalSolidList"/>
    <dgm:cxn modelId="{6B9ED23F-3955-48C9-BED5-0591E915EA6E}" type="presParOf" srcId="{9E6AC1B8-3B31-414C-A951-6297273437D1}" destId="{CEECD740-B42E-4598-8FEA-24D8A20DC9AF}" srcOrd="1" destOrd="0" presId="urn:microsoft.com/office/officeart/2018/2/layout/IconVerticalSolidList"/>
    <dgm:cxn modelId="{F282306C-19ED-476E-8908-681F5B43DE59}" type="presParOf" srcId="{9E6AC1B8-3B31-414C-A951-6297273437D1}" destId="{6F67D2F1-8AF5-4EAA-BD10-ADF6911F69B2}" srcOrd="2" destOrd="0" presId="urn:microsoft.com/office/officeart/2018/2/layout/IconVerticalSolidList"/>
    <dgm:cxn modelId="{0609C205-85AF-4010-A90E-7822D22077A2}" type="presParOf" srcId="{9E6AC1B8-3B31-414C-A951-6297273437D1}" destId="{EDA85996-F611-40B3-924B-785C03CC8239}" srcOrd="3" destOrd="0" presId="urn:microsoft.com/office/officeart/2018/2/layout/IconVerticalSolidList"/>
    <dgm:cxn modelId="{0A59B683-C412-477F-8279-331FD9F06EB1}" type="presParOf" srcId="{0F3331C7-1106-471E-AEDC-8E19C7E68FCC}" destId="{82D8E4C7-F661-4AAD-AFA1-798B4F7A8DA8}" srcOrd="3" destOrd="0" presId="urn:microsoft.com/office/officeart/2018/2/layout/IconVerticalSolidList"/>
    <dgm:cxn modelId="{2A2707D2-CD44-4F51-A1DD-15FBCE0419B1}" type="presParOf" srcId="{0F3331C7-1106-471E-AEDC-8E19C7E68FCC}" destId="{4D65EBB7-7CAC-4509-90DF-F337F7E26F61}" srcOrd="4" destOrd="0" presId="urn:microsoft.com/office/officeart/2018/2/layout/IconVerticalSolidList"/>
    <dgm:cxn modelId="{1369B1DC-AFC6-46D3-91D4-8663414948D3}" type="presParOf" srcId="{4D65EBB7-7CAC-4509-90DF-F337F7E26F61}" destId="{BFCC2D77-323E-42EF-ABB7-C45A18BE4DC4}" srcOrd="0" destOrd="0" presId="urn:microsoft.com/office/officeart/2018/2/layout/IconVerticalSolidList"/>
    <dgm:cxn modelId="{D1BE5325-CFA5-4C55-B628-3E8E8C45A61B}" type="presParOf" srcId="{4D65EBB7-7CAC-4509-90DF-F337F7E26F61}" destId="{AC1F16CF-D99D-4572-AB8F-2AE70C112EDF}" srcOrd="1" destOrd="0" presId="urn:microsoft.com/office/officeart/2018/2/layout/IconVerticalSolidList"/>
    <dgm:cxn modelId="{B06BE7B0-06BD-48D8-BD89-4768DA757977}" type="presParOf" srcId="{4D65EBB7-7CAC-4509-90DF-F337F7E26F61}" destId="{25E50877-1552-4F12-B4C6-D1D8A7125487}" srcOrd="2" destOrd="0" presId="urn:microsoft.com/office/officeart/2018/2/layout/IconVerticalSolidList"/>
    <dgm:cxn modelId="{DD43F075-F8BE-46E8-A9F5-2C911E3472D7}" type="presParOf" srcId="{4D65EBB7-7CAC-4509-90DF-F337F7E26F61}" destId="{4C3453E2-C2F4-465B-AB9F-096FF9D8EB1A}" srcOrd="3" destOrd="0" presId="urn:microsoft.com/office/officeart/2018/2/layout/IconVerticalSolidList"/>
    <dgm:cxn modelId="{796F3C90-31BD-4FED-8037-A720815C8DD2}" type="presParOf" srcId="{0F3331C7-1106-471E-AEDC-8E19C7E68FCC}" destId="{999CC3B6-7954-436D-B17E-A02C289C98FA}" srcOrd="5" destOrd="0" presId="urn:microsoft.com/office/officeart/2018/2/layout/IconVerticalSolidList"/>
    <dgm:cxn modelId="{452FC9EA-63F7-4BD0-B9B9-D41046952736}" type="presParOf" srcId="{0F3331C7-1106-471E-AEDC-8E19C7E68FCC}" destId="{6F01BF14-BBD4-4E9D-8930-45EE64C908B6}" srcOrd="6" destOrd="0" presId="urn:microsoft.com/office/officeart/2018/2/layout/IconVerticalSolidList"/>
    <dgm:cxn modelId="{8A6A336D-CFF8-410E-87F0-CCA68503D858}" type="presParOf" srcId="{6F01BF14-BBD4-4E9D-8930-45EE64C908B6}" destId="{AF490689-6EA8-4B87-BCD6-B8C73A2C1DDA}" srcOrd="0" destOrd="0" presId="urn:microsoft.com/office/officeart/2018/2/layout/IconVerticalSolidList"/>
    <dgm:cxn modelId="{A0C219D3-068D-4FF0-B363-108E15248F22}" type="presParOf" srcId="{6F01BF14-BBD4-4E9D-8930-45EE64C908B6}" destId="{80832A0D-6C90-4133-9DC8-0ECD7BD4D283}" srcOrd="1" destOrd="0" presId="urn:microsoft.com/office/officeart/2018/2/layout/IconVerticalSolidList"/>
    <dgm:cxn modelId="{D6058727-60C1-40C1-A68B-7F6CBCE9A85E}" type="presParOf" srcId="{6F01BF14-BBD4-4E9D-8930-45EE64C908B6}" destId="{525FD399-10FC-4371-8BA5-564AE07AB5D6}" srcOrd="2" destOrd="0" presId="urn:microsoft.com/office/officeart/2018/2/layout/IconVerticalSolidList"/>
    <dgm:cxn modelId="{355E5BC8-D9CD-4116-BCFD-97D2BAF04773}" type="presParOf" srcId="{6F01BF14-BBD4-4E9D-8930-45EE64C908B6}" destId="{0957F363-A31A-4420-A427-55B4B31C418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5741CF2-D3CB-4636-904C-006C42F259B9}" type="doc">
      <dgm:prSet loTypeId="urn:microsoft.com/office/officeart/2005/8/layout/vList2" loCatId="list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F957A35F-E62B-43CD-B9B2-63DB3C216F1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What items are they used for?</a:t>
          </a:r>
        </a:p>
      </dgm:t>
    </dgm:pt>
    <dgm:pt modelId="{BCAFE895-124E-4237-B626-7C1D5D2F4906}" type="parTrans" cxnId="{559E09B2-6DC9-4710-A1A4-0F8689EA0DB5}">
      <dgm:prSet/>
      <dgm:spPr/>
      <dgm:t>
        <a:bodyPr/>
        <a:lstStyle/>
        <a:p>
          <a:endParaRPr lang="en-US"/>
        </a:p>
      </dgm:t>
    </dgm:pt>
    <dgm:pt modelId="{0012D05B-B637-442C-BC5C-AACE5DF973C2}" type="sibTrans" cxnId="{559E09B2-6DC9-4710-A1A4-0F8689EA0DB5}">
      <dgm:prSet/>
      <dgm:spPr/>
      <dgm:t>
        <a:bodyPr/>
        <a:lstStyle/>
        <a:p>
          <a:endParaRPr lang="en-US"/>
        </a:p>
      </dgm:t>
    </dgm:pt>
    <dgm:pt modelId="{CDB1F34B-22C7-470F-8DFA-785E1A5B2E5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How are they developed?</a:t>
          </a:r>
        </a:p>
      </dgm:t>
    </dgm:pt>
    <dgm:pt modelId="{50B3743F-6D2A-4559-8300-331F0640B6C2}" type="parTrans" cxnId="{78902150-F1CE-4F6B-8626-5112157AD97D}">
      <dgm:prSet/>
      <dgm:spPr/>
      <dgm:t>
        <a:bodyPr/>
        <a:lstStyle/>
        <a:p>
          <a:endParaRPr lang="en-US"/>
        </a:p>
      </dgm:t>
    </dgm:pt>
    <dgm:pt modelId="{DCBEC736-D07F-48E3-91C9-626DDC4E983F}" type="sibTrans" cxnId="{78902150-F1CE-4F6B-8626-5112157AD97D}">
      <dgm:prSet/>
      <dgm:spPr/>
      <dgm:t>
        <a:bodyPr/>
        <a:lstStyle/>
        <a:p>
          <a:endParaRPr lang="en-US"/>
        </a:p>
      </dgm:t>
    </dgm:pt>
    <dgm:pt modelId="{95F8A94D-0227-469B-98FD-6B1A98581F6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Who can use them?</a:t>
          </a:r>
        </a:p>
      </dgm:t>
    </dgm:pt>
    <dgm:pt modelId="{436D13CC-1FB1-4B59-BB04-0FE2E0A4C629}" type="parTrans" cxnId="{B43416C4-948B-474A-9E1E-FD45CB4DDB1B}">
      <dgm:prSet/>
      <dgm:spPr/>
      <dgm:t>
        <a:bodyPr/>
        <a:lstStyle/>
        <a:p>
          <a:endParaRPr lang="en-US"/>
        </a:p>
      </dgm:t>
    </dgm:pt>
    <dgm:pt modelId="{64CB3E43-FD61-4739-BFEC-669918C443F6}" type="sibTrans" cxnId="{B43416C4-948B-474A-9E1E-FD45CB4DDB1B}">
      <dgm:prSet/>
      <dgm:spPr/>
      <dgm:t>
        <a:bodyPr/>
        <a:lstStyle/>
        <a:p>
          <a:endParaRPr lang="en-US"/>
        </a:p>
      </dgm:t>
    </dgm:pt>
    <dgm:pt modelId="{1FAA1AD5-EE0B-4E84-BE7B-967815C40C6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Who must use them?</a:t>
          </a:r>
        </a:p>
      </dgm:t>
    </dgm:pt>
    <dgm:pt modelId="{0CCDF5F6-09A1-4281-A610-1DE6A4619E7B}" type="parTrans" cxnId="{1A667AD7-53D0-40FC-95B8-96AD3E029073}">
      <dgm:prSet/>
      <dgm:spPr/>
      <dgm:t>
        <a:bodyPr/>
        <a:lstStyle/>
        <a:p>
          <a:endParaRPr lang="en-US"/>
        </a:p>
      </dgm:t>
    </dgm:pt>
    <dgm:pt modelId="{A29C2091-DDCB-44FE-96B6-6D5305C21638}" type="sibTrans" cxnId="{1A667AD7-53D0-40FC-95B8-96AD3E029073}">
      <dgm:prSet/>
      <dgm:spPr/>
      <dgm:t>
        <a:bodyPr/>
        <a:lstStyle/>
        <a:p>
          <a:endParaRPr lang="en-US"/>
        </a:p>
      </dgm:t>
    </dgm:pt>
    <dgm:pt modelId="{21895FA8-85F5-6E42-A9D9-8F9FD6EE637E}" type="pres">
      <dgm:prSet presAssocID="{F5741CF2-D3CB-4636-904C-006C42F259B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707AC5A-6CAF-BE42-98CC-A19B1843EA19}" type="pres">
      <dgm:prSet presAssocID="{F957A35F-E62B-43CD-B9B2-63DB3C216F16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85255D-1A16-5F47-B8F8-1D30834F24EB}" type="pres">
      <dgm:prSet presAssocID="{0012D05B-B637-442C-BC5C-AACE5DF973C2}" presName="spacer" presStyleCnt="0"/>
      <dgm:spPr/>
    </dgm:pt>
    <dgm:pt modelId="{92B4376D-FA00-0949-8362-9FF65AD1FF86}" type="pres">
      <dgm:prSet presAssocID="{CDB1F34B-22C7-470F-8DFA-785E1A5B2E5C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A9C4A4-A4CD-A54A-83CF-956D13167C2E}" type="pres">
      <dgm:prSet presAssocID="{DCBEC736-D07F-48E3-91C9-626DDC4E983F}" presName="spacer" presStyleCnt="0"/>
      <dgm:spPr/>
    </dgm:pt>
    <dgm:pt modelId="{E4144589-7440-4F44-A55A-47D95F6EB05A}" type="pres">
      <dgm:prSet presAssocID="{95F8A94D-0227-469B-98FD-6B1A98581F6F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C38C35-B231-F547-B554-AB66F1022217}" type="pres">
      <dgm:prSet presAssocID="{64CB3E43-FD61-4739-BFEC-669918C443F6}" presName="spacer" presStyleCnt="0"/>
      <dgm:spPr/>
    </dgm:pt>
    <dgm:pt modelId="{70CBE90D-176D-0E43-8E31-75967B444804}" type="pres">
      <dgm:prSet presAssocID="{1FAA1AD5-EE0B-4E84-BE7B-967815C40C6C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A667AD7-53D0-40FC-95B8-96AD3E029073}" srcId="{F5741CF2-D3CB-4636-904C-006C42F259B9}" destId="{1FAA1AD5-EE0B-4E84-BE7B-967815C40C6C}" srcOrd="3" destOrd="0" parTransId="{0CCDF5F6-09A1-4281-A610-1DE6A4619E7B}" sibTransId="{A29C2091-DDCB-44FE-96B6-6D5305C21638}"/>
    <dgm:cxn modelId="{D53410D3-9DB6-7C4E-9471-B2E3198D7530}" type="presOf" srcId="{CDB1F34B-22C7-470F-8DFA-785E1A5B2E5C}" destId="{92B4376D-FA00-0949-8362-9FF65AD1FF86}" srcOrd="0" destOrd="0" presId="urn:microsoft.com/office/officeart/2005/8/layout/vList2"/>
    <dgm:cxn modelId="{559E09B2-6DC9-4710-A1A4-0F8689EA0DB5}" srcId="{F5741CF2-D3CB-4636-904C-006C42F259B9}" destId="{F957A35F-E62B-43CD-B9B2-63DB3C216F16}" srcOrd="0" destOrd="0" parTransId="{BCAFE895-124E-4237-B626-7C1D5D2F4906}" sibTransId="{0012D05B-B637-442C-BC5C-AACE5DF973C2}"/>
    <dgm:cxn modelId="{751F4B78-7656-FE40-8419-FD557C9C1A3B}" type="presOf" srcId="{F5741CF2-D3CB-4636-904C-006C42F259B9}" destId="{21895FA8-85F5-6E42-A9D9-8F9FD6EE637E}" srcOrd="0" destOrd="0" presId="urn:microsoft.com/office/officeart/2005/8/layout/vList2"/>
    <dgm:cxn modelId="{D94C21EE-7802-9D40-ACCC-8B7880CA4E90}" type="presOf" srcId="{95F8A94D-0227-469B-98FD-6B1A98581F6F}" destId="{E4144589-7440-4F44-A55A-47D95F6EB05A}" srcOrd="0" destOrd="0" presId="urn:microsoft.com/office/officeart/2005/8/layout/vList2"/>
    <dgm:cxn modelId="{38F2F9D9-017E-3F45-9A24-650BC19232B6}" type="presOf" srcId="{1FAA1AD5-EE0B-4E84-BE7B-967815C40C6C}" destId="{70CBE90D-176D-0E43-8E31-75967B444804}" srcOrd="0" destOrd="0" presId="urn:microsoft.com/office/officeart/2005/8/layout/vList2"/>
    <dgm:cxn modelId="{F55560ED-2BA6-3044-8455-4F76CD2C58AD}" type="presOf" srcId="{F957A35F-E62B-43CD-B9B2-63DB3C216F16}" destId="{9707AC5A-6CAF-BE42-98CC-A19B1843EA19}" srcOrd="0" destOrd="0" presId="urn:microsoft.com/office/officeart/2005/8/layout/vList2"/>
    <dgm:cxn modelId="{B43416C4-948B-474A-9E1E-FD45CB4DDB1B}" srcId="{F5741CF2-D3CB-4636-904C-006C42F259B9}" destId="{95F8A94D-0227-469B-98FD-6B1A98581F6F}" srcOrd="2" destOrd="0" parTransId="{436D13CC-1FB1-4B59-BB04-0FE2E0A4C629}" sibTransId="{64CB3E43-FD61-4739-BFEC-669918C443F6}"/>
    <dgm:cxn modelId="{78902150-F1CE-4F6B-8626-5112157AD97D}" srcId="{F5741CF2-D3CB-4636-904C-006C42F259B9}" destId="{CDB1F34B-22C7-470F-8DFA-785E1A5B2E5C}" srcOrd="1" destOrd="0" parTransId="{50B3743F-6D2A-4559-8300-331F0640B6C2}" sibTransId="{DCBEC736-D07F-48E3-91C9-626DDC4E983F}"/>
    <dgm:cxn modelId="{2A76A000-5A42-B64B-AEFA-09A46BC93E93}" type="presParOf" srcId="{21895FA8-85F5-6E42-A9D9-8F9FD6EE637E}" destId="{9707AC5A-6CAF-BE42-98CC-A19B1843EA19}" srcOrd="0" destOrd="0" presId="urn:microsoft.com/office/officeart/2005/8/layout/vList2"/>
    <dgm:cxn modelId="{1A345519-548A-9445-9CB5-0E7075336472}" type="presParOf" srcId="{21895FA8-85F5-6E42-A9D9-8F9FD6EE637E}" destId="{B985255D-1A16-5F47-B8F8-1D30834F24EB}" srcOrd="1" destOrd="0" presId="urn:microsoft.com/office/officeart/2005/8/layout/vList2"/>
    <dgm:cxn modelId="{13EB6559-3EEE-C742-B997-94B4DA5A2304}" type="presParOf" srcId="{21895FA8-85F5-6E42-A9D9-8F9FD6EE637E}" destId="{92B4376D-FA00-0949-8362-9FF65AD1FF86}" srcOrd="2" destOrd="0" presId="urn:microsoft.com/office/officeart/2005/8/layout/vList2"/>
    <dgm:cxn modelId="{4E89376C-E174-BD4C-AA34-76D7DAE944F0}" type="presParOf" srcId="{21895FA8-85F5-6E42-A9D9-8F9FD6EE637E}" destId="{0FA9C4A4-A4CD-A54A-83CF-956D13167C2E}" srcOrd="3" destOrd="0" presId="urn:microsoft.com/office/officeart/2005/8/layout/vList2"/>
    <dgm:cxn modelId="{007FF420-F569-1648-8A46-B3BACB13151A}" type="presParOf" srcId="{21895FA8-85F5-6E42-A9D9-8F9FD6EE637E}" destId="{E4144589-7440-4F44-A55A-47D95F6EB05A}" srcOrd="4" destOrd="0" presId="urn:microsoft.com/office/officeart/2005/8/layout/vList2"/>
    <dgm:cxn modelId="{0EBD5F19-70E8-3F42-990E-FA3515055A75}" type="presParOf" srcId="{21895FA8-85F5-6E42-A9D9-8F9FD6EE637E}" destId="{83C38C35-B231-F547-B554-AB66F1022217}" srcOrd="5" destOrd="0" presId="urn:microsoft.com/office/officeart/2005/8/layout/vList2"/>
    <dgm:cxn modelId="{F81FE922-8BF7-EF4A-A63B-5A6188D6B75B}" type="presParOf" srcId="{21895FA8-85F5-6E42-A9D9-8F9FD6EE637E}" destId="{70CBE90D-176D-0E43-8E31-75967B444804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BD7184-42E9-A24A-82C6-9D6FDD12FFD8}">
      <dsp:nvSpPr>
        <dsp:cNvPr id="0" name=""/>
        <dsp:cNvSpPr/>
      </dsp:nvSpPr>
      <dsp:spPr>
        <a:xfrm>
          <a:off x="0" y="45690"/>
          <a:ext cx="6072934" cy="6955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/>
            <a:t>What items are they used for?</a:t>
          </a:r>
        </a:p>
      </dsp:txBody>
      <dsp:txXfrm>
        <a:off x="33955" y="79645"/>
        <a:ext cx="6005024" cy="627655"/>
      </dsp:txXfrm>
    </dsp:sp>
    <dsp:sp modelId="{7DF5BB43-29DA-BC42-9DA1-FB43926FD857}">
      <dsp:nvSpPr>
        <dsp:cNvPr id="0" name=""/>
        <dsp:cNvSpPr/>
      </dsp:nvSpPr>
      <dsp:spPr>
        <a:xfrm>
          <a:off x="0" y="824775"/>
          <a:ext cx="6072934" cy="6955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/>
            <a:t>How are they developed?</a:t>
          </a:r>
        </a:p>
      </dsp:txBody>
      <dsp:txXfrm>
        <a:off x="33955" y="858730"/>
        <a:ext cx="6005024" cy="627655"/>
      </dsp:txXfrm>
    </dsp:sp>
    <dsp:sp modelId="{AF685499-DD19-1649-9E19-B33B667041E2}">
      <dsp:nvSpPr>
        <dsp:cNvPr id="0" name=""/>
        <dsp:cNvSpPr/>
      </dsp:nvSpPr>
      <dsp:spPr>
        <a:xfrm>
          <a:off x="0" y="1603860"/>
          <a:ext cx="6072934" cy="6955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/>
            <a:t>Who can use them?</a:t>
          </a:r>
        </a:p>
      </dsp:txBody>
      <dsp:txXfrm>
        <a:off x="33955" y="1637815"/>
        <a:ext cx="6005024" cy="627655"/>
      </dsp:txXfrm>
    </dsp:sp>
    <dsp:sp modelId="{BCA2A60B-56CD-C54C-BBF6-C0D71DB9E57C}">
      <dsp:nvSpPr>
        <dsp:cNvPr id="0" name=""/>
        <dsp:cNvSpPr/>
      </dsp:nvSpPr>
      <dsp:spPr>
        <a:xfrm>
          <a:off x="0" y="2382945"/>
          <a:ext cx="6072934" cy="6955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/>
            <a:t>Who must use them?</a:t>
          </a:r>
        </a:p>
      </dsp:txBody>
      <dsp:txXfrm>
        <a:off x="33955" y="2416900"/>
        <a:ext cx="6005024" cy="62765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86A247-5064-4441-85E0-DF7A98EC5256}">
      <dsp:nvSpPr>
        <dsp:cNvPr id="0" name=""/>
        <dsp:cNvSpPr/>
      </dsp:nvSpPr>
      <dsp:spPr>
        <a:xfrm>
          <a:off x="0" y="0"/>
          <a:ext cx="5258947" cy="70758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2100" kern="1200"/>
            <a:t>What items are they used for?</a:t>
          </a:r>
        </a:p>
      </dsp:txBody>
      <dsp:txXfrm>
        <a:off x="20724" y="20724"/>
        <a:ext cx="4435622" cy="666132"/>
      </dsp:txXfrm>
    </dsp:sp>
    <dsp:sp modelId="{3CC94075-2869-CB4B-9DBD-ACCFB4F76140}">
      <dsp:nvSpPr>
        <dsp:cNvPr id="0" name=""/>
        <dsp:cNvSpPr/>
      </dsp:nvSpPr>
      <dsp:spPr>
        <a:xfrm>
          <a:off x="440436" y="836231"/>
          <a:ext cx="5258947" cy="70758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2100" kern="1200"/>
            <a:t>How are they developed?</a:t>
          </a:r>
        </a:p>
      </dsp:txBody>
      <dsp:txXfrm>
        <a:off x="461160" y="856955"/>
        <a:ext cx="4317134" cy="666132"/>
      </dsp:txXfrm>
    </dsp:sp>
    <dsp:sp modelId="{780ECB1B-BC1D-1A42-9B10-7B54E761F21E}">
      <dsp:nvSpPr>
        <dsp:cNvPr id="0" name=""/>
        <dsp:cNvSpPr/>
      </dsp:nvSpPr>
      <dsp:spPr>
        <a:xfrm>
          <a:off x="874299" y="1672463"/>
          <a:ext cx="5258947" cy="70758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2100" kern="1200"/>
            <a:t>Who can use them?</a:t>
          </a:r>
        </a:p>
      </dsp:txBody>
      <dsp:txXfrm>
        <a:off x="895023" y="1693187"/>
        <a:ext cx="4323708" cy="666132"/>
      </dsp:txXfrm>
    </dsp:sp>
    <dsp:sp modelId="{9315879A-DF2D-9644-A017-228E0233E68B}">
      <dsp:nvSpPr>
        <dsp:cNvPr id="0" name=""/>
        <dsp:cNvSpPr/>
      </dsp:nvSpPr>
      <dsp:spPr>
        <a:xfrm>
          <a:off x="1314736" y="2508695"/>
          <a:ext cx="5258947" cy="70758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2100" kern="1200"/>
            <a:t>Who must use them?</a:t>
          </a:r>
        </a:p>
      </dsp:txBody>
      <dsp:txXfrm>
        <a:off x="1335460" y="2529419"/>
        <a:ext cx="4317134" cy="666132"/>
      </dsp:txXfrm>
    </dsp:sp>
    <dsp:sp modelId="{E254977F-B26D-0E4E-9880-3B813837BC40}">
      <dsp:nvSpPr>
        <dsp:cNvPr id="0" name=""/>
        <dsp:cNvSpPr/>
      </dsp:nvSpPr>
      <dsp:spPr>
        <a:xfrm>
          <a:off x="4799019" y="541942"/>
          <a:ext cx="459927" cy="459927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>
        <a:off x="4902503" y="541942"/>
        <a:ext cx="252959" cy="346095"/>
      </dsp:txXfrm>
    </dsp:sp>
    <dsp:sp modelId="{F02F745F-97C4-E347-8A0C-95FF2C7D683E}">
      <dsp:nvSpPr>
        <dsp:cNvPr id="0" name=""/>
        <dsp:cNvSpPr/>
      </dsp:nvSpPr>
      <dsp:spPr>
        <a:xfrm>
          <a:off x="5239456" y="1378174"/>
          <a:ext cx="459927" cy="459927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>
        <a:off x="5342940" y="1378174"/>
        <a:ext cx="252959" cy="346095"/>
      </dsp:txXfrm>
    </dsp:sp>
    <dsp:sp modelId="{C41091DE-FDE7-1947-8D4B-A9BE0AD97F69}">
      <dsp:nvSpPr>
        <dsp:cNvPr id="0" name=""/>
        <dsp:cNvSpPr/>
      </dsp:nvSpPr>
      <dsp:spPr>
        <a:xfrm>
          <a:off x="5673319" y="2214406"/>
          <a:ext cx="459927" cy="459927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>
        <a:off x="5776803" y="2214406"/>
        <a:ext cx="252959" cy="34609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F1D48E-5BE2-4BCA-88D1-E4F140E739A5}">
      <dsp:nvSpPr>
        <dsp:cNvPr id="0" name=""/>
        <dsp:cNvSpPr/>
      </dsp:nvSpPr>
      <dsp:spPr>
        <a:xfrm>
          <a:off x="0" y="1911"/>
          <a:ext cx="6046132" cy="96885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A5B151-3575-42E4-B21D-5E75C08E113C}">
      <dsp:nvSpPr>
        <dsp:cNvPr id="0" name=""/>
        <dsp:cNvSpPr/>
      </dsp:nvSpPr>
      <dsp:spPr>
        <a:xfrm>
          <a:off x="293077" y="219903"/>
          <a:ext cx="532868" cy="53286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5B8E12-A50E-4DFB-AFFF-0B92659C44F9}">
      <dsp:nvSpPr>
        <dsp:cNvPr id="0" name=""/>
        <dsp:cNvSpPr/>
      </dsp:nvSpPr>
      <dsp:spPr>
        <a:xfrm>
          <a:off x="1119023" y="1911"/>
          <a:ext cx="4927109" cy="9688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537" tIns="102537" rIns="102537" bIns="102537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/>
            <a:t>What items are they used for?</a:t>
          </a:r>
        </a:p>
      </dsp:txBody>
      <dsp:txXfrm>
        <a:off x="1119023" y="1911"/>
        <a:ext cx="4927109" cy="968851"/>
      </dsp:txXfrm>
    </dsp:sp>
    <dsp:sp modelId="{845FB711-B995-4A00-BEE6-69F6A6622940}">
      <dsp:nvSpPr>
        <dsp:cNvPr id="0" name=""/>
        <dsp:cNvSpPr/>
      </dsp:nvSpPr>
      <dsp:spPr>
        <a:xfrm>
          <a:off x="0" y="1212975"/>
          <a:ext cx="6046132" cy="96885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ECD740-B42E-4598-8FEA-24D8A20DC9AF}">
      <dsp:nvSpPr>
        <dsp:cNvPr id="0" name=""/>
        <dsp:cNvSpPr/>
      </dsp:nvSpPr>
      <dsp:spPr>
        <a:xfrm>
          <a:off x="293077" y="1430967"/>
          <a:ext cx="532868" cy="53286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A85996-F611-40B3-924B-785C03CC8239}">
      <dsp:nvSpPr>
        <dsp:cNvPr id="0" name=""/>
        <dsp:cNvSpPr/>
      </dsp:nvSpPr>
      <dsp:spPr>
        <a:xfrm>
          <a:off x="1119023" y="1212975"/>
          <a:ext cx="4927109" cy="9688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537" tIns="102537" rIns="102537" bIns="102537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/>
            <a:t>How are they developed?</a:t>
          </a:r>
        </a:p>
      </dsp:txBody>
      <dsp:txXfrm>
        <a:off x="1119023" y="1212975"/>
        <a:ext cx="4927109" cy="968851"/>
      </dsp:txXfrm>
    </dsp:sp>
    <dsp:sp modelId="{BFCC2D77-323E-42EF-ABB7-C45A18BE4DC4}">
      <dsp:nvSpPr>
        <dsp:cNvPr id="0" name=""/>
        <dsp:cNvSpPr/>
      </dsp:nvSpPr>
      <dsp:spPr>
        <a:xfrm>
          <a:off x="0" y="2424039"/>
          <a:ext cx="6046132" cy="96885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1F16CF-D99D-4572-AB8F-2AE70C112EDF}">
      <dsp:nvSpPr>
        <dsp:cNvPr id="0" name=""/>
        <dsp:cNvSpPr/>
      </dsp:nvSpPr>
      <dsp:spPr>
        <a:xfrm>
          <a:off x="293077" y="2642030"/>
          <a:ext cx="532868" cy="53286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3453E2-C2F4-465B-AB9F-096FF9D8EB1A}">
      <dsp:nvSpPr>
        <dsp:cNvPr id="0" name=""/>
        <dsp:cNvSpPr/>
      </dsp:nvSpPr>
      <dsp:spPr>
        <a:xfrm>
          <a:off x="1119023" y="2424039"/>
          <a:ext cx="4927109" cy="9688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537" tIns="102537" rIns="102537" bIns="102537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/>
            <a:t>Who can use them?</a:t>
          </a:r>
        </a:p>
      </dsp:txBody>
      <dsp:txXfrm>
        <a:off x="1119023" y="2424039"/>
        <a:ext cx="4927109" cy="968851"/>
      </dsp:txXfrm>
    </dsp:sp>
    <dsp:sp modelId="{AF490689-6EA8-4B87-BCD6-B8C73A2C1DDA}">
      <dsp:nvSpPr>
        <dsp:cNvPr id="0" name=""/>
        <dsp:cNvSpPr/>
      </dsp:nvSpPr>
      <dsp:spPr>
        <a:xfrm>
          <a:off x="0" y="3635103"/>
          <a:ext cx="6046132" cy="96885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832A0D-6C90-4133-9DC8-0ECD7BD4D283}">
      <dsp:nvSpPr>
        <dsp:cNvPr id="0" name=""/>
        <dsp:cNvSpPr/>
      </dsp:nvSpPr>
      <dsp:spPr>
        <a:xfrm>
          <a:off x="293077" y="3853094"/>
          <a:ext cx="532868" cy="53286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57F363-A31A-4420-A427-55B4B31C418E}">
      <dsp:nvSpPr>
        <dsp:cNvPr id="0" name=""/>
        <dsp:cNvSpPr/>
      </dsp:nvSpPr>
      <dsp:spPr>
        <a:xfrm>
          <a:off x="1119023" y="3635103"/>
          <a:ext cx="4927109" cy="9688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537" tIns="102537" rIns="102537" bIns="102537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/>
            <a:t>Who must use them?</a:t>
          </a:r>
        </a:p>
      </dsp:txBody>
      <dsp:txXfrm>
        <a:off x="1119023" y="3635103"/>
        <a:ext cx="4927109" cy="96885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07AC5A-6CAF-BE42-98CC-A19B1843EA19}">
      <dsp:nvSpPr>
        <dsp:cNvPr id="0" name=""/>
        <dsp:cNvSpPr/>
      </dsp:nvSpPr>
      <dsp:spPr>
        <a:xfrm>
          <a:off x="0" y="573132"/>
          <a:ext cx="6046132" cy="7979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/>
            <a:t>What items are they used for?</a:t>
          </a:r>
        </a:p>
      </dsp:txBody>
      <dsp:txXfrm>
        <a:off x="38952" y="612084"/>
        <a:ext cx="5968228" cy="720036"/>
      </dsp:txXfrm>
    </dsp:sp>
    <dsp:sp modelId="{92B4376D-FA00-0949-8362-9FF65AD1FF86}">
      <dsp:nvSpPr>
        <dsp:cNvPr id="0" name=""/>
        <dsp:cNvSpPr/>
      </dsp:nvSpPr>
      <dsp:spPr>
        <a:xfrm>
          <a:off x="0" y="1460352"/>
          <a:ext cx="6046132" cy="79794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/>
            <a:t>How are they developed?</a:t>
          </a:r>
        </a:p>
      </dsp:txBody>
      <dsp:txXfrm>
        <a:off x="38952" y="1499304"/>
        <a:ext cx="5968228" cy="720036"/>
      </dsp:txXfrm>
    </dsp:sp>
    <dsp:sp modelId="{E4144589-7440-4F44-A55A-47D95F6EB05A}">
      <dsp:nvSpPr>
        <dsp:cNvPr id="0" name=""/>
        <dsp:cNvSpPr/>
      </dsp:nvSpPr>
      <dsp:spPr>
        <a:xfrm>
          <a:off x="0" y="2347572"/>
          <a:ext cx="6046132" cy="79794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/>
            <a:t>Who can use them?</a:t>
          </a:r>
        </a:p>
      </dsp:txBody>
      <dsp:txXfrm>
        <a:off x="38952" y="2386524"/>
        <a:ext cx="5968228" cy="720036"/>
      </dsp:txXfrm>
    </dsp:sp>
    <dsp:sp modelId="{70CBE90D-176D-0E43-8E31-75967B444804}">
      <dsp:nvSpPr>
        <dsp:cNvPr id="0" name=""/>
        <dsp:cNvSpPr/>
      </dsp:nvSpPr>
      <dsp:spPr>
        <a:xfrm>
          <a:off x="0" y="3234793"/>
          <a:ext cx="6046132" cy="7979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/>
            <a:t>Who must use them?</a:t>
          </a:r>
        </a:p>
      </dsp:txBody>
      <dsp:txXfrm>
        <a:off x="38952" y="3273745"/>
        <a:ext cx="5968228" cy="7200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AD9D3D-8B62-B34D-AEE1-0BA44B030CF9}" type="datetimeFigureOut">
              <a:rPr lang="en-US" smtClean="0"/>
              <a:t>2/17/22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F1138C-CB62-264B-88A3-F4627372D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1277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Slide Image Placeholder 1">
            <a:extLst>
              <a:ext uri="{FF2B5EF4-FFF2-40B4-BE49-F238E27FC236}">
                <a16:creationId xmlns:a16="http://schemas.microsoft.com/office/drawing/2014/main" xmlns="" id="{67882EDB-D368-CD48-A1EE-2A63F67B79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4" name="Notes Placeholder 2">
            <a:extLst>
              <a:ext uri="{FF2B5EF4-FFF2-40B4-BE49-F238E27FC236}">
                <a16:creationId xmlns:a16="http://schemas.microsoft.com/office/drawing/2014/main" xmlns="" id="{72CE50B6-1E49-0B4D-BAB7-4DF6775E8E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SAME BUT DIFFERENT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5840F86-9749-7A4A-A8E0-3486F965CA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30F9573-B209-324E-A996-4CEB2AB43348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Image Placeholder 1">
            <a:extLst>
              <a:ext uri="{FF2B5EF4-FFF2-40B4-BE49-F238E27FC236}">
                <a16:creationId xmlns:a16="http://schemas.microsoft.com/office/drawing/2014/main" xmlns="" id="{04F670E3-BDC7-FC4A-B6DA-4D5DA52F76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8" name="Notes Placeholder 2">
            <a:extLst>
              <a:ext uri="{FF2B5EF4-FFF2-40B4-BE49-F238E27FC236}">
                <a16:creationId xmlns:a16="http://schemas.microsoft.com/office/drawing/2014/main" xmlns="" id="{5B1F1047-2298-B540-8C91-16C72E566D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CAN HAVE A FORMAL PRESENTATION IF NEEDED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4BE2485-F83F-154A-87E9-1C472FB60D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BB8813-5E6E-A442-8DA1-E776BDEAFCAA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F860214D-A718-E643-9A89-6E879C65C9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27F0DC-9D83-B44D-8AEB-AD57EA52661E}" type="slidenum">
              <a:rPr lang="en-US" altLang="en-US"/>
              <a:pPr/>
              <a:t>27</a:t>
            </a:fld>
            <a:endParaRPr lang="en-US" altLang="en-US"/>
          </a:p>
        </p:txBody>
      </p:sp>
      <p:sp>
        <p:nvSpPr>
          <p:cNvPr id="168962" name="Rectangle 2">
            <a:extLst>
              <a:ext uri="{FF2B5EF4-FFF2-40B4-BE49-F238E27FC236}">
                <a16:creationId xmlns:a16="http://schemas.microsoft.com/office/drawing/2014/main" xmlns="" id="{873B8584-A02F-9045-82FA-F2B965EB0E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>
            <a:extLst>
              <a:ext uri="{FF2B5EF4-FFF2-40B4-BE49-F238E27FC236}">
                <a16:creationId xmlns:a16="http://schemas.microsoft.com/office/drawing/2014/main" xmlns="" id="{374EBDF5-A15E-DE48-B809-9B3D6C0079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34D3C-ADDE-874F-85BD-F8BE73E97FF3}" type="datetimeFigureOut">
              <a:rPr lang="en-US" smtClean="0"/>
              <a:t>2/17/22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C8BA1-696F-D646-B8E0-FD91D3112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575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34D3C-ADDE-874F-85BD-F8BE73E97FF3}" type="datetimeFigureOut">
              <a:rPr lang="en-US" smtClean="0"/>
              <a:t>2/17/22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C8BA1-696F-D646-B8E0-FD91D3112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071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34D3C-ADDE-874F-85BD-F8BE73E97FF3}" type="datetimeFigureOut">
              <a:rPr lang="en-US" smtClean="0"/>
              <a:t>2/17/22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C8BA1-696F-D646-B8E0-FD91D3112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780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34D3C-ADDE-874F-85BD-F8BE73E97FF3}" type="datetimeFigureOut">
              <a:rPr lang="en-US" smtClean="0"/>
              <a:t>2/17/22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C8BA1-696F-D646-B8E0-FD91D3112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5202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34D3C-ADDE-874F-85BD-F8BE73E97FF3}" type="datetimeFigureOut">
              <a:rPr lang="en-US" smtClean="0"/>
              <a:t>2/17/22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C8BA1-696F-D646-B8E0-FD91D3112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7345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34D3C-ADDE-874F-85BD-F8BE73E97FF3}" type="datetimeFigureOut">
              <a:rPr lang="en-US" smtClean="0"/>
              <a:t>2/17/22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C8BA1-696F-D646-B8E0-FD91D3112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2567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34D3C-ADDE-874F-85BD-F8BE73E97FF3}" type="datetimeFigureOut">
              <a:rPr lang="en-US" smtClean="0"/>
              <a:t>2/17/22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C8BA1-696F-D646-B8E0-FD91D3112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0719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34D3C-ADDE-874F-85BD-F8BE73E97FF3}" type="datetimeFigureOut">
              <a:rPr lang="en-US" smtClean="0"/>
              <a:t>2/17/22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C8BA1-696F-D646-B8E0-FD91D3112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058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34D3C-ADDE-874F-85BD-F8BE73E97FF3}" type="datetimeFigureOut">
              <a:rPr lang="en-US" smtClean="0"/>
              <a:t>2/17/22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C8BA1-696F-D646-B8E0-FD91D3112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607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34D3C-ADDE-874F-85BD-F8BE73E97FF3}" type="datetimeFigureOut">
              <a:rPr lang="en-US" smtClean="0"/>
              <a:t>2/17/22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C8BA1-696F-D646-B8E0-FD91D3112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379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34D3C-ADDE-874F-85BD-F8BE73E97FF3}" type="datetimeFigureOut">
              <a:rPr lang="en-US" smtClean="0"/>
              <a:t>2/17/22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C8BA1-696F-D646-B8E0-FD91D3112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3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34D3C-ADDE-874F-85BD-F8BE73E97FF3}" type="datetimeFigureOut">
              <a:rPr lang="en-US" smtClean="0"/>
              <a:t>2/17/22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C8BA1-696F-D646-B8E0-FD91D3112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064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34D3C-ADDE-874F-85BD-F8BE73E97FF3}" type="datetimeFigureOut">
              <a:rPr lang="en-US" smtClean="0"/>
              <a:t>2/17/22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C8BA1-696F-D646-B8E0-FD91D3112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867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34D3C-ADDE-874F-85BD-F8BE73E97FF3}" type="datetimeFigureOut">
              <a:rPr lang="en-US" smtClean="0"/>
              <a:t>2/17/22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C8BA1-696F-D646-B8E0-FD91D3112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84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34D3C-ADDE-874F-85BD-F8BE73E97FF3}" type="datetimeFigureOut">
              <a:rPr lang="en-US" smtClean="0"/>
              <a:t>2/17/22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C8BA1-696F-D646-B8E0-FD91D3112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619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34D3C-ADDE-874F-85BD-F8BE73E97FF3}" type="datetimeFigureOut">
              <a:rPr lang="en-US" smtClean="0"/>
              <a:t>2/17/22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C8BA1-696F-D646-B8E0-FD91D3112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736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AC434D3C-ADDE-874F-85BD-F8BE73E97FF3}" type="datetimeFigureOut">
              <a:rPr lang="en-US" smtClean="0"/>
              <a:t>2/17/22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EC9C8BA1-696F-D646-B8E0-FD91D3112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897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AC434D3C-ADDE-874F-85BD-F8BE73E97FF3}" type="datetimeFigureOut">
              <a:rPr lang="en-US" smtClean="0"/>
              <a:t>2/17/22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EC9C8BA1-696F-D646-B8E0-FD91D3112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8443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www.google.com/url?sa=i&amp;url=https://www.cityofwestlake.org/197/Purchasing&amp;psig=AOvVaw3UnMbYijMAV18JRDhuijd4&amp;ust=1644004783939000&amp;source=images&amp;cd=vfe&amp;ved=0CAgQjRxqFwoTCMic37-p5PUCFQAAAAAdAAAAABAu" TargetMode="External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jpg"/><Relationship Id="rId3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ts.ms.gov/procurement/express-products-lists-epls-and-cooperative-purchasing-agreements" TargetMode="External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14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hyperlink" Target="https://www.dfa.ms.gov/dfa-offices/purchasing-travel-and-fleet-management/bureau-of-purchasing-and-contracting/competitive-contracts/" TargetMode="External"/><Relationship Id="rId8" Type="http://schemas.openxmlformats.org/officeDocument/2006/relationships/image" Target="../media/image16.png"/><Relationship Id="rId9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fa.ms.gov/dfa-offices/purchasing-travel-and-fleet-management/bureau-of-purchasing-and-contracting/negotiated-contracts/" TargetMode="External"/><Relationship Id="rId4" Type="http://schemas.openxmlformats.org/officeDocument/2006/relationships/image" Target="../media/image19.tiff"/><Relationship Id="rId5" Type="http://schemas.openxmlformats.org/officeDocument/2006/relationships/diagramData" Target="../diagrams/data2.xml"/><Relationship Id="rId6" Type="http://schemas.openxmlformats.org/officeDocument/2006/relationships/diagramLayout" Target="../diagrams/layout2.xml"/><Relationship Id="rId7" Type="http://schemas.openxmlformats.org/officeDocument/2006/relationships/diagramQuickStyle" Target="../diagrams/quickStyle2.xml"/><Relationship Id="rId8" Type="http://schemas.openxmlformats.org/officeDocument/2006/relationships/diagramColors" Target="../diagrams/colors2.xml"/><Relationship Id="rId9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4" Type="http://schemas.openxmlformats.org/officeDocument/2006/relationships/diagramLayout" Target="../diagrams/layout3.xml"/><Relationship Id="rId5" Type="http://schemas.openxmlformats.org/officeDocument/2006/relationships/diagramQuickStyle" Target="../diagrams/quickStyle3.xml"/><Relationship Id="rId6" Type="http://schemas.openxmlformats.org/officeDocument/2006/relationships/diagramColors" Target="../diagrams/colors3.xml"/><Relationship Id="rId7" Type="http://schemas.microsoft.com/office/2007/relationships/diagramDrawing" Target="../diagrams/drawing3.xml"/><Relationship Id="rId8" Type="http://schemas.openxmlformats.org/officeDocument/2006/relationships/hyperlink" Target="https://www.dfa.ms.gov/dfa-offices/purchasing-travel-and-fleet-management/bureau-of-purchasing-and-contracting/statewide-agency-contracts/" TargetMode="External"/><Relationship Id="rId9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7" Type="http://schemas.openxmlformats.org/officeDocument/2006/relationships/image" Target="../media/image27.png"/><Relationship Id="rId8" Type="http://schemas.openxmlformats.org/officeDocument/2006/relationships/image" Target="../media/image28.tiff"/><Relationship Id="rId9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tiff"/><Relationship Id="rId7" Type="http://schemas.openxmlformats.org/officeDocument/2006/relationships/image" Target="../media/image34.tiff"/><Relationship Id="rId8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www.dfa.ms.gov/dfa-offices/purchasing-travel-and-fleet-management/bureau-of-purchasing-and-contracting/cooperative-contracts/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BILLS.pdf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dfa.state.ms.us/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www.google.com/url?sa=i&amp;url=https://www.youtube.com/watch?v=bhm-sW7Jf8o&amp;psig=AOvVaw3rqh0MX3-xhbFdBhhMuMSA&amp;ust=1644005024665000&amp;source=images&amp;cd=vfe&amp;ved=0CAgQjRxqFwoTCODKp5-q5PUCFQAAAAAdAAAAABAo" TargetMode="External"/><Relationship Id="rId3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s://www.youtube.com/watch?v=yPEXCawuXE8&amp;psig=AOvVaw1Fn6oGzkE-a65S6f7wY6G7&amp;ust=1644005373075000&amp;source=images&amp;cd=vfe&amp;ved=0CAgQjRxqFwoTCIipybir5PUCFQAAAAAdAAAAABAF" TargetMode="External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0129BB4-C439-9B41-968F-F7EF298F12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795" y="-2574559"/>
            <a:ext cx="10344924" cy="13511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en-US" altLang="en-US" sz="4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"/>
              </a:rPr>
              <a:t>         </a:t>
            </a: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"/>
              </a:rPr>
              <a:t>1,024 × 546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290" name="Picture 2" descr="Purchasing | Westlake, OH - Official Website">
            <a:hlinkClick r:id="rId2"/>
            <a:extLst>
              <a:ext uri="{FF2B5EF4-FFF2-40B4-BE49-F238E27FC236}">
                <a16:creationId xmlns:a16="http://schemas.microsoft.com/office/drawing/2014/main" xmlns="" id="{D4C16A2B-37FC-8447-A166-012E2C942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84" y="342491"/>
            <a:ext cx="11577232" cy="617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3214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026">
            <a:extLst>
              <a:ext uri="{FF2B5EF4-FFF2-40B4-BE49-F238E27FC236}">
                <a16:creationId xmlns:a16="http://schemas.microsoft.com/office/drawing/2014/main" xmlns="" id="{466065B1-EFA0-F64F-A098-E49E9B7B8A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Formal bid procedure for governing authorities</a:t>
            </a:r>
          </a:p>
        </p:txBody>
      </p:sp>
      <p:sp>
        <p:nvSpPr>
          <p:cNvPr id="59395" name="Rectangle 1027">
            <a:extLst>
              <a:ext uri="{FF2B5EF4-FFF2-40B4-BE49-F238E27FC236}">
                <a16:creationId xmlns:a16="http://schemas.microsoft.com/office/drawing/2014/main" xmlns="" id="{9F79A2F9-3309-D345-B272-25C63169082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133600" y="2133600"/>
            <a:ext cx="7772400" cy="42672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en-US" altLang="en-US"/>
          </a:p>
          <a:p>
            <a:pPr>
              <a:lnSpc>
                <a:spcPct val="90000"/>
              </a:lnSpc>
            </a:pPr>
            <a:r>
              <a:rPr lang="en-US" altLang="en-US"/>
              <a:t> </a:t>
            </a:r>
            <a:r>
              <a:rPr lang="en-US" altLang="en-US" sz="2400"/>
              <a:t>Write terms, conditions, instructions, Specifications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 Advertise once each week for two consecutive weeks, open bid not less than 7 working days after the last advertisement.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 Solicit bids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 Notify the Contract Procurement Center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 Receive and tabulate bids, determine the lowest and best bid meeting specifications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 Obtain proper board approvals and make purchase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xmlns="" id="{71E501F2-184F-F347-A3A0-B58D79F0A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6588" y="91440"/>
            <a:ext cx="657469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E54D67A-511E-A549-8AF7-118224F04CC2}"/>
              </a:ext>
            </a:extLst>
          </p:cNvPr>
          <p:cNvSpPr txBox="1"/>
          <p:nvPr/>
        </p:nvSpPr>
        <p:spPr>
          <a:xfrm>
            <a:off x="133004" y="1030777"/>
            <a:ext cx="467070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EPL—EXPRESS PRODUCTS LIST</a:t>
            </a:r>
          </a:p>
          <a:p>
            <a:endParaRPr lang="en-US" sz="2400" dirty="0"/>
          </a:p>
          <a:p>
            <a:r>
              <a:rPr lang="en-US" sz="2400" dirty="0"/>
              <a:t>	HARDWARE--MOST USED</a:t>
            </a:r>
          </a:p>
          <a:p>
            <a:r>
              <a:rPr lang="en-US" sz="2400" dirty="0"/>
              <a:t>	2 WAY RADIO</a:t>
            </a:r>
          </a:p>
          <a:p>
            <a:r>
              <a:rPr lang="en-US" sz="2400" dirty="0"/>
              <a:t>	SOFTWARE</a:t>
            </a:r>
          </a:p>
          <a:p>
            <a:r>
              <a:rPr lang="en-US" sz="2400" dirty="0"/>
              <a:t>	GIS</a:t>
            </a:r>
          </a:p>
          <a:p>
            <a:r>
              <a:rPr lang="en-US" sz="2400" dirty="0"/>
              <a:t>	OTHERS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485364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21914D-48B5-B748-8671-58D64563D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YOU HAVE TO HAVE TWO QUOTES IF YOU ARE USING THE EPL????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636ACF8-40CE-4641-8B28-F5724F99C3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YES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AFB0BA2-760F-034D-954E-9323B14D4B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/>
              <a:t>NO</a:t>
            </a:r>
          </a:p>
        </p:txBody>
      </p:sp>
      <p:pic>
        <p:nvPicPr>
          <p:cNvPr id="18" name="Content Placeholder 17" descr="A person wearing a tie and glasses&#10;&#10;Description automatically generated with medium confidence">
            <a:extLst>
              <a:ext uri="{FF2B5EF4-FFF2-40B4-BE49-F238E27FC236}">
                <a16:creationId xmlns:a16="http://schemas.microsoft.com/office/drawing/2014/main" xmlns="" id="{E9995525-C8AD-0B46-9A72-AD0C5068CD2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7080251" y="3243263"/>
            <a:ext cx="3057524" cy="2547937"/>
          </a:xfrm>
        </p:spPr>
      </p:pic>
      <p:pic>
        <p:nvPicPr>
          <p:cNvPr id="16" name="Content Placeholder 15" descr="A person in a suit and tie&#10;&#10;Description automatically generated with low confidence">
            <a:extLst>
              <a:ext uri="{FF2B5EF4-FFF2-40B4-BE49-F238E27FC236}">
                <a16:creationId xmlns:a16="http://schemas.microsoft.com/office/drawing/2014/main" xmlns="" id="{38FF5F79-E05B-E64E-850B-6019F1E5EE9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674813" y="3285331"/>
            <a:ext cx="3810000" cy="2463800"/>
          </a:xfrm>
        </p:spPr>
      </p:pic>
    </p:spTree>
    <p:extLst>
      <p:ext uri="{BB962C8B-B14F-4D97-AF65-F5344CB8AC3E}">
        <p14:creationId xmlns:p14="http://schemas.microsoft.com/office/powerpoint/2010/main" val="41840263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9B5A7E8-6727-1445-8861-433000F084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841" y="1085849"/>
            <a:ext cx="10147300" cy="1349779"/>
          </a:xfrm>
          <a:prstGeom prst="rect">
            <a:avLst/>
          </a:prstGeom>
        </p:spPr>
      </p:pic>
      <p:pic>
        <p:nvPicPr>
          <p:cNvPr id="5" name="Picture 4" descr="A picture containing graphical user interface&#10;&#10;Description automatically generated">
            <a:hlinkClick r:id="rId3"/>
            <a:extLst>
              <a:ext uri="{FF2B5EF4-FFF2-40B4-BE49-F238E27FC236}">
                <a16:creationId xmlns:a16="http://schemas.microsoft.com/office/drawing/2014/main" xmlns="" id="{BE6B3F55-8316-7E47-A8C3-6FB32A8F12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3986" y="3705283"/>
            <a:ext cx="2751628" cy="181978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5653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Number Placeholder 1">
            <a:extLst>
              <a:ext uri="{FF2B5EF4-FFF2-40B4-BE49-F238E27FC236}">
                <a16:creationId xmlns:a16="http://schemas.microsoft.com/office/drawing/2014/main" xmlns="" id="{C97A145F-5BC0-5047-A47C-28DD77C795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0E21875-19BE-9E45-B50D-CDD2286F3978}" type="slidenum">
              <a:rPr lang="en-US" altLang="en-US" smtClean="0">
                <a:solidFill>
                  <a:schemeClr val="accent1"/>
                </a:solidFill>
                <a:latin typeface="Gill Sans MT" panose="020B0502020104020203" pitchFamily="34" charset="77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altLang="en-US">
              <a:solidFill>
                <a:schemeClr val="accent1"/>
              </a:solidFill>
              <a:latin typeface="Gill Sans MT" panose="020B0502020104020203" pitchFamily="34" charset="77"/>
            </a:endParaRPr>
          </a:p>
        </p:txBody>
      </p:sp>
      <p:pic>
        <p:nvPicPr>
          <p:cNvPr id="30722" name="Picture 2">
            <a:extLst>
              <a:ext uri="{FF2B5EF4-FFF2-40B4-BE49-F238E27FC236}">
                <a16:creationId xmlns:a16="http://schemas.microsoft.com/office/drawing/2014/main" xmlns="" id="{D576D0C3-3421-8749-8E85-8362F18AA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391" y="1555466"/>
            <a:ext cx="86360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1EB9F4C7-7DEE-EC42-85F4-67C21A63D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1A147C-31AF-BF43-A85B-3E4F62DA863D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  <p:pic>
        <p:nvPicPr>
          <p:cNvPr id="27650" name="Picture 2" descr="champs logo">
            <a:extLst>
              <a:ext uri="{FF2B5EF4-FFF2-40B4-BE49-F238E27FC236}">
                <a16:creationId xmlns:a16="http://schemas.microsoft.com/office/drawing/2014/main" xmlns="" id="{BA71FF02-945F-B54C-A892-4D1ABA87E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857250"/>
            <a:ext cx="76962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225BCA6-3265-7441-A739-326B9D1E6408}"/>
              </a:ext>
            </a:extLst>
          </p:cNvPr>
          <p:cNvSpPr txBox="1"/>
          <p:nvPr/>
        </p:nvSpPr>
        <p:spPr>
          <a:xfrm>
            <a:off x="1751012" y="3883741"/>
            <a:ext cx="8676222" cy="13359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480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STATE CONTRACTS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B7FBDC6-5873-1A4C-9F3B-EAA1EB4980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079" r="-2" b="11148"/>
          <a:stretch/>
        </p:blipFill>
        <p:spPr>
          <a:xfrm>
            <a:off x="2711334" y="824487"/>
            <a:ext cx="6769332" cy="2983054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19662965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9EF0616-4AC9-7C4E-BEA1-F4CA166F49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0481" y="1170582"/>
            <a:ext cx="6096000" cy="4064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0B51984-61C1-234A-979A-C11F3D42EA92}"/>
              </a:ext>
            </a:extLst>
          </p:cNvPr>
          <p:cNvSpPr txBox="1"/>
          <p:nvPr/>
        </p:nvSpPr>
        <p:spPr>
          <a:xfrm>
            <a:off x="573206" y="2967335"/>
            <a:ext cx="43672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DO WE AS SCHOOL DISTRICTS HAVE TO USE COMPETITIVE BID STATE CONTRACT?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D00F821-C1A6-F24A-A171-E426CEDBB1B7}"/>
              </a:ext>
            </a:extLst>
          </p:cNvPr>
          <p:cNvSpPr txBox="1"/>
          <p:nvPr/>
        </p:nvSpPr>
        <p:spPr>
          <a:xfrm>
            <a:off x="385519" y="1170582"/>
            <a:ext cx="5169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QUESTION????</a:t>
            </a:r>
          </a:p>
        </p:txBody>
      </p:sp>
    </p:spTree>
    <p:extLst>
      <p:ext uri="{BB962C8B-B14F-4D97-AF65-F5344CB8AC3E}">
        <p14:creationId xmlns:p14="http://schemas.microsoft.com/office/powerpoint/2010/main" val="14602794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xmlns="" id="{4D488169-F1B5-9D49-836C-1F60F8C689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Competitive Bid Contracts</a:t>
            </a:r>
            <a:br>
              <a:rPr lang="en-US" altLang="en-US" dirty="0"/>
            </a:br>
            <a:r>
              <a:rPr lang="en-US" altLang="en-US" dirty="0"/>
              <a:t/>
            </a:r>
            <a:br>
              <a:rPr lang="en-US" altLang="en-US" dirty="0"/>
            </a:br>
            <a:endParaRPr lang="en-US" altLang="en-US" dirty="0"/>
          </a:p>
        </p:txBody>
      </p:sp>
      <p:graphicFrame>
        <p:nvGraphicFramePr>
          <p:cNvPr id="10245" name="Rectangle 3">
            <a:extLst>
              <a:ext uri="{FF2B5EF4-FFF2-40B4-BE49-F238E27FC236}">
                <a16:creationId xmlns:a16="http://schemas.microsoft.com/office/drawing/2014/main" xmlns="" id="{E69D1CB7-5CC5-437F-8E5E-6B0FF26A2FA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9580782"/>
              </p:ext>
            </p:extLst>
          </p:nvPr>
        </p:nvGraphicFramePr>
        <p:xfrm>
          <a:off x="1141413" y="1636221"/>
          <a:ext cx="6072934" cy="31242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 descr="A picture containing text, clipart, sign&#10;&#10;Description automatically generated">
            <a:hlinkClick r:id="rId7"/>
            <a:extLst>
              <a:ext uri="{FF2B5EF4-FFF2-40B4-BE49-F238E27FC236}">
                <a16:creationId xmlns:a16="http://schemas.microsoft.com/office/drawing/2014/main" xmlns="" id="{5189D2C3-1E38-5D41-B14C-C292417311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18269" y="775970"/>
            <a:ext cx="3352800" cy="12827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5B93ABB-3529-0F4E-8AEC-D512E9BFE5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39643" y="2802541"/>
            <a:ext cx="4411287" cy="371047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0B51984-61C1-234A-979A-C11F3D42EA92}"/>
              </a:ext>
            </a:extLst>
          </p:cNvPr>
          <p:cNvSpPr txBox="1"/>
          <p:nvPr/>
        </p:nvSpPr>
        <p:spPr>
          <a:xfrm>
            <a:off x="573206" y="2967335"/>
            <a:ext cx="43672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DO WE AS SCHOOL DISTRICTS HAVE TO USE NEGOTIATED STATE CONTRACT?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D00F821-C1A6-F24A-A171-E426CEDBB1B7}"/>
              </a:ext>
            </a:extLst>
          </p:cNvPr>
          <p:cNvSpPr txBox="1"/>
          <p:nvPr/>
        </p:nvSpPr>
        <p:spPr>
          <a:xfrm>
            <a:off x="385519" y="1170582"/>
            <a:ext cx="5169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QUESTION????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01D8FE7-6B21-1941-8521-F32E0E9D3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7352" y="578223"/>
            <a:ext cx="5342965" cy="542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2890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Number Placeholder 1">
            <a:extLst>
              <a:ext uri="{FF2B5EF4-FFF2-40B4-BE49-F238E27FC236}">
                <a16:creationId xmlns:a16="http://schemas.microsoft.com/office/drawing/2014/main" xmlns="" id="{97392511-CA95-2743-A0C6-075DC20D69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19B0A74-8E52-5143-A1D0-AFD96FECA15A}" type="slidenum">
              <a:rPr lang="en-US" altLang="en-US" smtClean="0">
                <a:solidFill>
                  <a:schemeClr val="tx2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altLang="en-US">
              <a:solidFill>
                <a:schemeClr val="tx2"/>
              </a:solidFill>
            </a:endParaRPr>
          </a:p>
        </p:txBody>
      </p:sp>
      <p:pic>
        <p:nvPicPr>
          <p:cNvPr id="38914" name="Picture 2" descr="What is a “specification?”">
            <a:extLst>
              <a:ext uri="{FF2B5EF4-FFF2-40B4-BE49-F238E27FC236}">
                <a16:creationId xmlns:a16="http://schemas.microsoft.com/office/drawing/2014/main" xmlns="" id="{BBA825F3-6CF4-5540-AB5C-D92FBD568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45" y="1245711"/>
            <a:ext cx="10289750" cy="4366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xmlns="" id="{31843868-4718-104A-A560-040E56DFF1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3191" y="609600"/>
            <a:ext cx="6573685" cy="1905000"/>
          </a:xfrm>
        </p:spPr>
        <p:txBody>
          <a:bodyPr>
            <a:normAutofit/>
          </a:bodyPr>
          <a:lstStyle/>
          <a:p>
            <a:r>
              <a:rPr lang="en-US" altLang="en-US" dirty="0"/>
              <a:t>NEGOTIATED State Contracts</a:t>
            </a:r>
            <a:br>
              <a:rPr lang="en-US" altLang="en-US" dirty="0"/>
            </a:b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MULTIPLE AWARD</a:t>
            </a:r>
            <a:endParaRPr lang="en-US" altLang="en-US"/>
          </a:p>
        </p:txBody>
      </p:sp>
      <p:pic>
        <p:nvPicPr>
          <p:cNvPr id="2" name="Picture 1" descr="A couple of men in suits&#10;&#10;Description automatically generated with low confidence">
            <a:hlinkClick r:id="rId3"/>
            <a:extLst>
              <a:ext uri="{FF2B5EF4-FFF2-40B4-BE49-F238E27FC236}">
                <a16:creationId xmlns:a16="http://schemas.microsoft.com/office/drawing/2014/main" xmlns="" id="{0340C6C7-6BAE-D64B-B2D0-F435CB7A31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0839" y="1124092"/>
            <a:ext cx="3976788" cy="4289775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graphicFrame>
        <p:nvGraphicFramePr>
          <p:cNvPr id="11269" name="Rectangle 3">
            <a:extLst>
              <a:ext uri="{FF2B5EF4-FFF2-40B4-BE49-F238E27FC236}">
                <a16:creationId xmlns:a16="http://schemas.microsoft.com/office/drawing/2014/main" xmlns="" id="{F928A6AB-C5B4-4EE6-86F9-EB1BFAA8D9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8894055"/>
              </p:ext>
            </p:extLst>
          </p:nvPr>
        </p:nvGraphicFramePr>
        <p:xfrm>
          <a:off x="643192" y="2666999"/>
          <a:ext cx="6573684" cy="32162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0B51984-61C1-234A-979A-C11F3D42EA92}"/>
              </a:ext>
            </a:extLst>
          </p:cNvPr>
          <p:cNvSpPr txBox="1"/>
          <p:nvPr/>
        </p:nvSpPr>
        <p:spPr>
          <a:xfrm>
            <a:off x="573206" y="2967335"/>
            <a:ext cx="43672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IS AN AGENCY CONTRACT ONLY FOR AGENCIES OF THE STATE?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D00F821-C1A6-F24A-A171-E426CEDBB1B7}"/>
              </a:ext>
            </a:extLst>
          </p:cNvPr>
          <p:cNvSpPr txBox="1"/>
          <p:nvPr/>
        </p:nvSpPr>
        <p:spPr>
          <a:xfrm>
            <a:off x="385519" y="1170582"/>
            <a:ext cx="5169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QUESTION????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C6E9509-C505-C342-BBC9-E25481211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3392" y="20858"/>
            <a:ext cx="62186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0569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xmlns="" id="{2B0A0D67-517F-5240-99AA-DF91CAF546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5665" y="1430180"/>
            <a:ext cx="3423499" cy="2220696"/>
          </a:xfrm>
        </p:spPr>
        <p:txBody>
          <a:bodyPr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altLang="en-US" sz="3700" dirty="0"/>
              <a:t>Statewide Agency Contracts</a:t>
            </a:r>
            <a:br>
              <a:rPr lang="en-US" altLang="en-US" sz="3700" dirty="0"/>
            </a:br>
            <a:r>
              <a:rPr lang="en-US" altLang="en-US" sz="3700" dirty="0"/>
              <a:t/>
            </a:r>
            <a:br>
              <a:rPr lang="en-US" altLang="en-US" sz="3700" dirty="0"/>
            </a:br>
            <a:endParaRPr lang="en-US" altLang="en-US" sz="3700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7E475056-B0EB-44BE-8568-61ABEFB2E9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059934" y="0"/>
            <a:ext cx="8132066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xmlns="" id="{F2C8E2EC-73A4-48C2-B4D7-D7726BD908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069971" y="0"/>
            <a:ext cx="0" cy="6858000"/>
          </a:xfrm>
          <a:prstGeom prst="line">
            <a:avLst/>
          </a:prstGeom>
          <a:solidFill>
            <a:srgbClr val="FFFFFF"/>
          </a:solidFill>
          <a:ln w="38100" cap="flat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E82ABBDC-7A44-4AE8-A04F-B5495481B9F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894952" y="3195797"/>
            <a:ext cx="6858000" cy="466406"/>
          </a:xfrm>
          <a:prstGeom prst="rect">
            <a:avLst/>
          </a:prstGeom>
          <a:gradFill>
            <a:gsLst>
              <a:gs pos="0">
                <a:srgbClr val="363D46">
                  <a:alpha val="0"/>
                </a:srgbClr>
              </a:gs>
              <a:gs pos="100000">
                <a:srgbClr val="363D46">
                  <a:lumMod val="75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12293" name="Rectangle 3">
            <a:extLst>
              <a:ext uri="{FF2B5EF4-FFF2-40B4-BE49-F238E27FC236}">
                <a16:creationId xmlns:a16="http://schemas.microsoft.com/office/drawing/2014/main" xmlns="" id="{0FF88DB4-DE7B-479B-ADC7-643112AE66F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3957340"/>
              </p:ext>
            </p:extLst>
          </p:nvPr>
        </p:nvGraphicFramePr>
        <p:xfrm>
          <a:off x="5054375" y="965200"/>
          <a:ext cx="6046133" cy="46058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Picture 1">
            <a:hlinkClick r:id="rId8"/>
            <a:extLst>
              <a:ext uri="{FF2B5EF4-FFF2-40B4-BE49-F238E27FC236}">
                <a16:creationId xmlns:a16="http://schemas.microsoft.com/office/drawing/2014/main" xmlns="" id="{E681171B-120A-D94C-9329-BCED0F1677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264" y="4618566"/>
            <a:ext cx="3644900" cy="1905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0B51984-61C1-234A-979A-C11F3D42EA92}"/>
              </a:ext>
            </a:extLst>
          </p:cNvPr>
          <p:cNvSpPr txBox="1"/>
          <p:nvPr/>
        </p:nvSpPr>
        <p:spPr>
          <a:xfrm>
            <a:off x="573206" y="2967335"/>
            <a:ext cx="43672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 CAN USE ANY COOPERATIVE CONTRACT RIGHT?????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D00F821-C1A6-F24A-A171-E426CEDBB1B7}"/>
              </a:ext>
            </a:extLst>
          </p:cNvPr>
          <p:cNvSpPr txBox="1"/>
          <p:nvPr/>
        </p:nvSpPr>
        <p:spPr>
          <a:xfrm>
            <a:off x="385519" y="1170582"/>
            <a:ext cx="5169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QUESTION????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3185C89-E238-0040-B28B-A3049FB5B1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8423" y="1067920"/>
            <a:ext cx="5715000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4183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xmlns="" id="{2B0A0D67-517F-5240-99AA-DF91CAF546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0258" y="394137"/>
            <a:ext cx="3859306" cy="1688069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3700" dirty="0"/>
              <a:t>COOPERATIVE CONTRACTS</a:t>
            </a:r>
          </a:p>
        </p:txBody>
      </p:sp>
      <p:graphicFrame>
        <p:nvGraphicFramePr>
          <p:cNvPr id="12293" name="Rectangle 3">
            <a:extLst>
              <a:ext uri="{FF2B5EF4-FFF2-40B4-BE49-F238E27FC236}">
                <a16:creationId xmlns:a16="http://schemas.microsoft.com/office/drawing/2014/main" xmlns="" id="{0FF88DB4-DE7B-479B-ADC7-643112AE66F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3011895"/>
              </p:ext>
            </p:extLst>
          </p:nvPr>
        </p:nvGraphicFramePr>
        <p:xfrm>
          <a:off x="5692878" y="1126067"/>
          <a:ext cx="6046133" cy="46058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A20579F-7DC4-354A-849B-8222A3A593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176" y="2191407"/>
            <a:ext cx="4851400" cy="15003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858421A-64E7-D146-B952-9404E8A1F8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526" y="3706056"/>
            <a:ext cx="4838700" cy="15003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C4E05A1-A569-6E49-8EB4-D6E62BAD58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526" y="5220705"/>
            <a:ext cx="4820362" cy="136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8504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834B0DE-4060-1547-B61B-2C8909D149E4}"/>
              </a:ext>
            </a:extLst>
          </p:cNvPr>
          <p:cNvSpPr txBox="1"/>
          <p:nvPr/>
        </p:nvSpPr>
        <p:spPr>
          <a:xfrm>
            <a:off x="196837" y="112678"/>
            <a:ext cx="44961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ATHLETIC EQUIPMENT AND UNIFORMS</a:t>
            </a:r>
          </a:p>
        </p:txBody>
      </p:sp>
      <p:pic>
        <p:nvPicPr>
          <p:cNvPr id="3" name="Picture 2">
            <a:hlinkClick r:id="rId2"/>
            <a:extLst>
              <a:ext uri="{FF2B5EF4-FFF2-40B4-BE49-F238E27FC236}">
                <a16:creationId xmlns:a16="http://schemas.microsoft.com/office/drawing/2014/main" xmlns="" id="{04A1E3D3-678B-2041-A2BD-E4584E5015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218" y="1239331"/>
            <a:ext cx="2857500" cy="15105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605E722-3743-D54F-91FB-35180671D8CF}"/>
              </a:ext>
            </a:extLst>
          </p:cNvPr>
          <p:cNvSpPr txBox="1"/>
          <p:nvPr/>
        </p:nvSpPr>
        <p:spPr>
          <a:xfrm>
            <a:off x="5983941" y="112678"/>
            <a:ext cx="3877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BUILDERS’ SUPPLIES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8DC407B-5342-6545-9C97-4AF2BD9F59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0223" y="984250"/>
            <a:ext cx="2164977" cy="21649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0DB509E-A9EE-1F42-AF16-631A84C943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9391" y="1239331"/>
            <a:ext cx="3122812" cy="14160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818FE3B-EDDD-3B4C-8505-16D283981D29}"/>
              </a:ext>
            </a:extLst>
          </p:cNvPr>
          <p:cNvSpPr txBox="1"/>
          <p:nvPr/>
        </p:nvSpPr>
        <p:spPr>
          <a:xfrm>
            <a:off x="436218" y="3569468"/>
            <a:ext cx="526297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EDUCATIONAL MATERIALS</a:t>
            </a:r>
          </a:p>
          <a:p>
            <a:endParaRPr lang="en-US" sz="3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05F7994-036D-3F49-BF6B-BBF02A69FF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837" y="4261311"/>
            <a:ext cx="2643858" cy="11195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D90F087-3ECD-054F-8EF7-1AF7EC86E4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82633" y="4261311"/>
            <a:ext cx="3008788" cy="11195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262AA24-F0F1-364C-8146-BD36D9F3C880}"/>
              </a:ext>
            </a:extLst>
          </p:cNvPr>
          <p:cNvSpPr txBox="1"/>
          <p:nvPr/>
        </p:nvSpPr>
        <p:spPr>
          <a:xfrm>
            <a:off x="7490012" y="3569468"/>
            <a:ext cx="33682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OFFICE SUPPLIES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58CD1EF-DF30-AD43-B5EF-B414CA303A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75477" y="4261311"/>
            <a:ext cx="37973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9909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499CE20-461C-D044-820D-E90CB7536E9D}"/>
              </a:ext>
            </a:extLst>
          </p:cNvPr>
          <p:cNvSpPr/>
          <p:nvPr/>
        </p:nvSpPr>
        <p:spPr>
          <a:xfrm>
            <a:off x="1786586" y="634270"/>
            <a:ext cx="75296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CURRENT LEGISLATION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B007578-18AE-4246-8CBE-D2B936FF74B6}"/>
              </a:ext>
            </a:extLst>
          </p:cNvPr>
          <p:cNvSpPr/>
          <p:nvPr/>
        </p:nvSpPr>
        <p:spPr>
          <a:xfrm>
            <a:off x="714222" y="1768287"/>
            <a:ext cx="1205754" cy="564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HB </a:t>
            </a:r>
            <a:r>
              <a:rPr lang="en-US" dirty="0">
                <a:hlinkClick r:id="rId2"/>
              </a:rPr>
              <a:t>1173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79ADFD3-DBA2-824B-BD89-B0475C812BD8}"/>
              </a:ext>
            </a:extLst>
          </p:cNvPr>
          <p:cNvSpPr/>
          <p:nvPr/>
        </p:nvSpPr>
        <p:spPr>
          <a:xfrm>
            <a:off x="714222" y="2585195"/>
            <a:ext cx="1205754" cy="564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HB 1475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FEC387A-1795-A347-8CE7-F37F8AA0F44E}"/>
              </a:ext>
            </a:extLst>
          </p:cNvPr>
          <p:cNvSpPr/>
          <p:nvPr/>
        </p:nvSpPr>
        <p:spPr>
          <a:xfrm>
            <a:off x="714222" y="3402103"/>
            <a:ext cx="1205754" cy="564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HB 1477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3F628F8-15EC-C144-A68F-89E2157165A3}"/>
              </a:ext>
            </a:extLst>
          </p:cNvPr>
          <p:cNvSpPr/>
          <p:nvPr/>
        </p:nvSpPr>
        <p:spPr>
          <a:xfrm>
            <a:off x="6409764" y="1768287"/>
            <a:ext cx="1205754" cy="564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SB 2371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292CA39-7E9F-DF43-8770-3432E079905B}"/>
              </a:ext>
            </a:extLst>
          </p:cNvPr>
          <p:cNvSpPr/>
          <p:nvPr/>
        </p:nvSpPr>
        <p:spPr>
          <a:xfrm>
            <a:off x="6409764" y="2612092"/>
            <a:ext cx="1205754" cy="564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SB 2800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06BEF7C-C6A3-FF4A-9B2B-14F1AC868044}"/>
              </a:ext>
            </a:extLst>
          </p:cNvPr>
          <p:cNvSpPr/>
          <p:nvPr/>
        </p:nvSpPr>
        <p:spPr>
          <a:xfrm>
            <a:off x="6391834" y="3428999"/>
            <a:ext cx="1205754" cy="564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SB 2806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B5D98E5-7578-4240-8531-F8A16ED105FA}"/>
              </a:ext>
            </a:extLst>
          </p:cNvPr>
          <p:cNvSpPr txBox="1"/>
          <p:nvPr/>
        </p:nvSpPr>
        <p:spPr>
          <a:xfrm>
            <a:off x="2074318" y="2682916"/>
            <a:ext cx="2988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REVERSE AUCTION REVISE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28316C7-71FE-A44F-AFBB-70FC17E406DA}"/>
              </a:ext>
            </a:extLst>
          </p:cNvPr>
          <p:cNvSpPr/>
          <p:nvPr/>
        </p:nvSpPr>
        <p:spPr>
          <a:xfrm>
            <a:off x="2074318" y="3499823"/>
            <a:ext cx="29883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REVERSE AUCTION REVISE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174FA407-076C-CE4F-B2CD-1E97E4E1C97C}"/>
              </a:ext>
            </a:extLst>
          </p:cNvPr>
          <p:cNvSpPr/>
          <p:nvPr/>
        </p:nvSpPr>
        <p:spPr>
          <a:xfrm>
            <a:off x="7886581" y="1884616"/>
            <a:ext cx="3494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REVISE THRESHOLD TO $75,000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12745E6-7EAC-FB49-A462-98987E5CCDAE}"/>
              </a:ext>
            </a:extLst>
          </p:cNvPr>
          <p:cNvSpPr txBox="1"/>
          <p:nvPr/>
        </p:nvSpPr>
        <p:spPr>
          <a:xfrm>
            <a:off x="7886582" y="2743430"/>
            <a:ext cx="2988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REVERSE AUCTION REVISE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05BF97D-881A-414D-A193-4A2AE8508C0C}"/>
              </a:ext>
            </a:extLst>
          </p:cNvPr>
          <p:cNvSpPr txBox="1"/>
          <p:nvPr/>
        </p:nvSpPr>
        <p:spPr>
          <a:xfrm>
            <a:off x="7886581" y="3624444"/>
            <a:ext cx="2988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REVERSE AUCTION REVISE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958AD63-E6EB-DC40-953F-0AD778F9A745}"/>
              </a:ext>
            </a:extLst>
          </p:cNvPr>
          <p:cNvSpPr txBox="1"/>
          <p:nvPr/>
        </p:nvSpPr>
        <p:spPr>
          <a:xfrm>
            <a:off x="2074318" y="1866009"/>
            <a:ext cx="2988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REVERSE AUCTION REVISE</a:t>
            </a:r>
          </a:p>
        </p:txBody>
      </p:sp>
    </p:spTree>
    <p:extLst>
      <p:ext uri="{BB962C8B-B14F-4D97-AF65-F5344CB8AC3E}">
        <p14:creationId xmlns:p14="http://schemas.microsoft.com/office/powerpoint/2010/main" val="35970036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>
            <a:extLst>
              <a:ext uri="{FF2B5EF4-FFF2-40B4-BE49-F238E27FC236}">
                <a16:creationId xmlns:a16="http://schemas.microsoft.com/office/drawing/2014/main" xmlns="" id="{7BED8B1F-2C21-A24C-A7B9-B01FA15F22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Procurement Card Program</a:t>
            </a:r>
          </a:p>
        </p:txBody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xmlns="" id="{B19A28D0-518C-0D4F-BA21-96F3BB7038F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Reduced administrative costs</a:t>
            </a:r>
          </a:p>
          <a:p>
            <a:r>
              <a:rPr lang="en-US" altLang="en-US"/>
              <a:t>Increased efficiency</a:t>
            </a:r>
          </a:p>
          <a:p>
            <a:r>
              <a:rPr lang="en-US" altLang="en-US"/>
              <a:t>Controls</a:t>
            </a:r>
          </a:p>
          <a:p>
            <a:r>
              <a:rPr lang="en-US" altLang="en-US"/>
              <a:t>Proper training and monitoring </a:t>
            </a:r>
            <a:r>
              <a:rPr lang="en-US" altLang="en-US" b="1" u="sng"/>
              <a:t>REQUIRED!!!</a:t>
            </a:r>
          </a:p>
          <a:p>
            <a:r>
              <a:rPr lang="en-US" altLang="en-US" b="1" u="sng"/>
              <a:t>This is a great tool when used properly!</a:t>
            </a:r>
            <a:endParaRPr lang="en-US" altLang="en-US" b="1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>
            <a:extLst>
              <a:ext uri="{FF2B5EF4-FFF2-40B4-BE49-F238E27FC236}">
                <a16:creationId xmlns:a16="http://schemas.microsoft.com/office/drawing/2014/main" xmlns="" id="{DA46E445-4B7D-EB42-828E-DBC48B6149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Purchasing of fuel</a:t>
            </a:r>
          </a:p>
        </p:txBody>
      </p:sp>
      <p:sp>
        <p:nvSpPr>
          <p:cNvPr id="107523" name="Rectangle 3">
            <a:extLst>
              <a:ext uri="{FF2B5EF4-FFF2-40B4-BE49-F238E27FC236}">
                <a16:creationId xmlns:a16="http://schemas.microsoft.com/office/drawing/2014/main" xmlns="" id="{DA4898FE-3FC1-6449-9F95-F7785079D94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State contract with Fuelman</a:t>
            </a:r>
          </a:p>
          <a:p>
            <a:pPr lvl="1"/>
            <a:r>
              <a:rPr lang="en-US" altLang="en-US" dirty="0"/>
              <a:t>31-7-13(q)</a:t>
            </a:r>
          </a:p>
          <a:p>
            <a:pPr lvl="1"/>
            <a:r>
              <a:rPr lang="en-US" altLang="en-US" dirty="0">
                <a:hlinkClick r:id="rId2"/>
              </a:rPr>
              <a:t>www.dfa.state.ms.us</a:t>
            </a:r>
            <a:r>
              <a:rPr lang="en-US" altLang="en-US" dirty="0"/>
              <a:t> click on statewide purchasing, state contracts, fuel access card</a:t>
            </a:r>
          </a:p>
          <a:p>
            <a:r>
              <a:rPr lang="en-US" altLang="en-US" dirty="0"/>
              <a:t>Bid for annual contract</a:t>
            </a:r>
          </a:p>
          <a:p>
            <a:pPr lvl="1"/>
            <a:r>
              <a:rPr lang="en-US" altLang="en-US" dirty="0"/>
              <a:t>31-7-13(h)</a:t>
            </a:r>
          </a:p>
          <a:p>
            <a:r>
              <a:rPr lang="en-US" altLang="en-US" dirty="0"/>
              <a:t>Get quotes as needed</a:t>
            </a:r>
          </a:p>
          <a:p>
            <a:pPr lvl="1"/>
            <a:r>
              <a:rPr lang="en-US" altLang="en-US" dirty="0"/>
              <a:t>31-7-13(h)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xmlns="" id="{E0BEE052-3902-BB48-AB56-9AE65AEE8D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Types of Specifications</a:t>
            </a:r>
          </a:p>
        </p:txBody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xmlns="" id="{3EF6E28D-D2F3-FF4E-BE82-FB14406078F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Brand name</a:t>
            </a:r>
          </a:p>
          <a:p>
            <a:r>
              <a:rPr lang="en-US" altLang="en-US"/>
              <a:t>Brand name or equal</a:t>
            </a:r>
          </a:p>
          <a:p>
            <a:r>
              <a:rPr lang="en-US" altLang="en-US"/>
              <a:t>Qualified Products List</a:t>
            </a:r>
          </a:p>
          <a:p>
            <a:r>
              <a:rPr lang="en-US" altLang="en-US"/>
              <a:t>Market Grade/Industry standard</a:t>
            </a:r>
          </a:p>
          <a:p>
            <a:r>
              <a:rPr lang="en-US" altLang="en-US"/>
              <a:t>Design</a:t>
            </a:r>
          </a:p>
          <a:p>
            <a:r>
              <a:rPr lang="en-US" altLang="en-US"/>
              <a:t>Performance</a:t>
            </a:r>
          </a:p>
          <a:p>
            <a:r>
              <a:rPr lang="en-US" altLang="en-US"/>
              <a:t>Combination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xmlns="" id="{FFB5998F-D162-F64B-8F8D-945A027A02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7005" y="438943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en-US" altLang="en-US" sz="57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"/>
              </a:rPr>
              <a:t>        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"/>
              </a:rPr>
              <a:t>1,280 × 720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3316" name="Picture 4" descr="How to Write an RFP - YouTube">
            <a:hlinkClick r:id="rId2"/>
            <a:extLst>
              <a:ext uri="{FF2B5EF4-FFF2-40B4-BE49-F238E27FC236}">
                <a16:creationId xmlns:a16="http://schemas.microsoft.com/office/drawing/2014/main" xmlns="" id="{DF1AD477-6EC4-A140-B44D-89FB3767C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204201" cy="6864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43896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xmlns="" id="{CD1AAFEB-57AC-F544-B6F5-DE69511E8A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How to write specifications</a:t>
            </a:r>
          </a:p>
        </p:txBody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xmlns="" id="{3774A5E1-4632-2145-B5E2-E96188C0550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Consult users, vendors, etc</a:t>
            </a:r>
          </a:p>
          <a:p>
            <a:r>
              <a:rPr lang="en-US" altLang="en-US"/>
              <a:t>Contact other entities</a:t>
            </a:r>
          </a:p>
          <a:p>
            <a:r>
              <a:rPr lang="en-US" altLang="en-US"/>
              <a:t>Collect information</a:t>
            </a:r>
          </a:p>
          <a:p>
            <a:r>
              <a:rPr lang="en-US" altLang="en-US"/>
              <a:t>Review documentation</a:t>
            </a:r>
          </a:p>
          <a:p>
            <a:r>
              <a:rPr lang="en-US" altLang="en-US"/>
              <a:t>Develop draft specifications</a:t>
            </a:r>
          </a:p>
          <a:p>
            <a:r>
              <a:rPr lang="en-US" altLang="en-US"/>
              <a:t>Get feedback</a:t>
            </a:r>
          </a:p>
          <a:p>
            <a:r>
              <a:rPr lang="en-US" altLang="en-US"/>
              <a:t>Revise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464FCBD-0852-814B-9B49-5311B3DD8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6970" y="984030"/>
            <a:ext cx="7049481" cy="465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693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ounded Rectangle 7">
            <a:extLst>
              <a:ext uri="{FF2B5EF4-FFF2-40B4-BE49-F238E27FC236}">
                <a16:creationId xmlns:a16="http://schemas.microsoft.com/office/drawing/2014/main" xmlns="" id="{D82A7942-5631-47FC-9908-0E14371AEF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467" y="620720"/>
            <a:ext cx="10928687" cy="5593813"/>
          </a:xfrm>
          <a:prstGeom prst="roundRect">
            <a:avLst>
              <a:gd name="adj" fmla="val 3812"/>
            </a:avLst>
          </a:prstGeom>
          <a:solidFill>
            <a:srgbClr val="FFFFFF"/>
          </a:solidFill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38" name="Picture 2" descr="What is INVITATION FOR BID? What does INVITATION FOR BID mean? INVITATION  FOR BID meaning - YouTube">
            <a:hlinkClick r:id="rId3"/>
            <a:extLst>
              <a:ext uri="{FF2B5EF4-FFF2-40B4-BE49-F238E27FC236}">
                <a16:creationId xmlns:a16="http://schemas.microsoft.com/office/drawing/2014/main" xmlns="" id="{715B47EB-F071-D248-815F-5F736A054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92274" y="1103321"/>
            <a:ext cx="8231072" cy="4629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A257FB2-6759-B842-A916-2147398B9C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8910131"/>
            <a:ext cx="12192000" cy="1782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en-US" altLang="en-US" sz="57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3"/>
              </a:rPr>
              <a:t>        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3"/>
              </a:rPr>
              <a:t>1,280 × 720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6083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4">
            <a:extLst>
              <a:ext uri="{FF2B5EF4-FFF2-40B4-BE49-F238E27FC236}">
                <a16:creationId xmlns:a16="http://schemas.microsoft.com/office/drawing/2014/main" xmlns="" id="{CEE6EDC9-96B7-2D4C-BCA5-459E3FC1BD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79688" y="685800"/>
            <a:ext cx="7200900" cy="1485900"/>
          </a:xfrm>
        </p:spPr>
        <p:txBody>
          <a:bodyPr/>
          <a:lstStyle/>
          <a:p>
            <a:pPr eaLnBrk="1" hangingPunct="1"/>
            <a:r>
              <a:rPr lang="en-US" altLang="en-US"/>
              <a:t>What Value??</a:t>
            </a:r>
          </a:p>
        </p:txBody>
      </p:sp>
      <p:sp>
        <p:nvSpPr>
          <p:cNvPr id="216069" name="Rectangle 5">
            <a:extLst>
              <a:ext uri="{FF2B5EF4-FFF2-40B4-BE49-F238E27FC236}">
                <a16:creationId xmlns:a16="http://schemas.microsoft.com/office/drawing/2014/main" xmlns="" id="{DFD823CA-A2FE-044C-ADFB-F19A65646B38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2552700" y="2286000"/>
            <a:ext cx="3335338" cy="3100647"/>
          </a:xfrm>
        </p:spPr>
        <p:txBody>
          <a:bodyPr/>
          <a:lstStyle/>
          <a:p>
            <a:r>
              <a:rPr lang="en-US" altLang="en-US" sz="4000" dirty="0"/>
              <a:t>IFB</a:t>
            </a:r>
          </a:p>
          <a:p>
            <a:pPr lvl="1" eaLnBrk="1" hangingPunct="1"/>
            <a:r>
              <a:rPr lang="en-US" altLang="en-US" sz="3200" dirty="0"/>
              <a:t>Lowest cost</a:t>
            </a:r>
          </a:p>
          <a:p>
            <a:pPr lvl="1" eaLnBrk="1" hangingPunct="1"/>
            <a:r>
              <a:rPr lang="en-US" altLang="en-US" sz="3200" dirty="0"/>
              <a:t>Good Value</a:t>
            </a:r>
          </a:p>
        </p:txBody>
      </p:sp>
      <p:sp>
        <p:nvSpPr>
          <p:cNvPr id="216070" name="Rectangle 6">
            <a:extLst>
              <a:ext uri="{FF2B5EF4-FFF2-40B4-BE49-F238E27FC236}">
                <a16:creationId xmlns:a16="http://schemas.microsoft.com/office/drawing/2014/main" xmlns="" id="{C0E6FA52-27BD-8C4F-8341-D7B00D7AA021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6418264" y="2286000"/>
            <a:ext cx="3335337" cy="3581400"/>
          </a:xfrm>
        </p:spPr>
        <p:txBody>
          <a:bodyPr/>
          <a:lstStyle/>
          <a:p>
            <a:pPr eaLnBrk="1" hangingPunct="1"/>
            <a:r>
              <a:rPr lang="en-US" altLang="en-US" sz="4000" dirty="0"/>
              <a:t>RFP</a:t>
            </a:r>
          </a:p>
          <a:p>
            <a:pPr lvl="1" eaLnBrk="1" hangingPunct="1"/>
            <a:r>
              <a:rPr lang="en-US" altLang="en-US" sz="3200" dirty="0"/>
              <a:t>Not always lowest cost</a:t>
            </a:r>
          </a:p>
          <a:p>
            <a:pPr lvl="1" eaLnBrk="1" hangingPunct="1"/>
            <a:r>
              <a:rPr lang="en-US" altLang="en-US" sz="3200" dirty="0"/>
              <a:t>Best Value</a:t>
            </a:r>
          </a:p>
        </p:txBody>
      </p:sp>
      <p:sp>
        <p:nvSpPr>
          <p:cNvPr id="29700" name="Slide Number Placeholder 6">
            <a:extLst>
              <a:ext uri="{FF2B5EF4-FFF2-40B4-BE49-F238E27FC236}">
                <a16:creationId xmlns:a16="http://schemas.microsoft.com/office/drawing/2014/main" xmlns="" id="{56E20367-84D0-3849-9F7B-F9CEF8B07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26B13A7-D4AD-494D-BB8D-62D8C79F9CD8}" type="slidenum">
              <a:rPr lang="en-US" altLang="en-US" sz="1400">
                <a:latin typeface="Tahoma" panose="020B060403050404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altLang="en-US" sz="1400"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60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60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60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60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60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60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60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60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60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60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60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60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069" grpId="0" build="p"/>
      <p:bldP spid="216070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4">
            <a:extLst>
              <a:ext uri="{FF2B5EF4-FFF2-40B4-BE49-F238E27FC236}">
                <a16:creationId xmlns:a16="http://schemas.microsoft.com/office/drawing/2014/main" xmlns="" id="{D173ACF6-5CAB-2043-AF38-A444E550D2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The Process - Documents</a:t>
            </a:r>
          </a:p>
        </p:txBody>
      </p:sp>
      <p:sp>
        <p:nvSpPr>
          <p:cNvPr id="211973" name="Rectangle 5">
            <a:extLst>
              <a:ext uri="{FF2B5EF4-FFF2-40B4-BE49-F238E27FC236}">
                <a16:creationId xmlns:a16="http://schemas.microsoft.com/office/drawing/2014/main" xmlns="" id="{2C8705FC-01CC-194B-904D-70EB87B56C88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2552700" y="2286000"/>
            <a:ext cx="3335338" cy="3291840"/>
          </a:xfrm>
        </p:spPr>
        <p:txBody>
          <a:bodyPr/>
          <a:lstStyle/>
          <a:p>
            <a:pPr eaLnBrk="1" hangingPunct="1"/>
            <a:r>
              <a:rPr lang="en-US" altLang="en-US" dirty="0"/>
              <a:t>IFB</a:t>
            </a:r>
          </a:p>
          <a:p>
            <a:pPr lvl="1" eaLnBrk="1" hangingPunct="1"/>
            <a:r>
              <a:rPr lang="en-US" altLang="en-US" dirty="0"/>
              <a:t>Instructions</a:t>
            </a:r>
          </a:p>
          <a:p>
            <a:pPr lvl="1" eaLnBrk="1" hangingPunct="1"/>
            <a:r>
              <a:rPr lang="en-US" altLang="en-US" dirty="0"/>
              <a:t>General Conditions</a:t>
            </a:r>
          </a:p>
          <a:p>
            <a:pPr lvl="1" eaLnBrk="1" hangingPunct="1"/>
            <a:r>
              <a:rPr lang="en-US" altLang="en-US" dirty="0"/>
              <a:t>Special Conditions</a:t>
            </a:r>
          </a:p>
          <a:p>
            <a:pPr lvl="1" eaLnBrk="1" hangingPunct="1"/>
            <a:r>
              <a:rPr lang="en-US" altLang="en-US" dirty="0"/>
              <a:t>Specifications</a:t>
            </a:r>
          </a:p>
          <a:p>
            <a:pPr lvl="1" eaLnBrk="1" hangingPunct="1"/>
            <a:r>
              <a:rPr lang="en-US" altLang="en-US" dirty="0"/>
              <a:t>Bid Form</a:t>
            </a:r>
          </a:p>
        </p:txBody>
      </p:sp>
      <p:sp>
        <p:nvSpPr>
          <p:cNvPr id="211974" name="Rectangle 6">
            <a:extLst>
              <a:ext uri="{FF2B5EF4-FFF2-40B4-BE49-F238E27FC236}">
                <a16:creationId xmlns:a16="http://schemas.microsoft.com/office/drawing/2014/main" xmlns="" id="{53B1B0ED-ECF8-4C49-8F92-1EC33D78F477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6418264" y="2286000"/>
            <a:ext cx="3335337" cy="3581400"/>
          </a:xfrm>
        </p:spPr>
        <p:txBody>
          <a:bodyPr/>
          <a:lstStyle/>
          <a:p>
            <a:pPr eaLnBrk="1" hangingPunct="1"/>
            <a:r>
              <a:rPr lang="en-US" altLang="en-US"/>
              <a:t>RFP</a:t>
            </a:r>
          </a:p>
          <a:p>
            <a:pPr lvl="1" eaLnBrk="1" hangingPunct="1"/>
            <a:r>
              <a:rPr lang="en-US" altLang="en-US"/>
              <a:t>Instructions</a:t>
            </a:r>
          </a:p>
          <a:p>
            <a:pPr lvl="1" eaLnBrk="1" hangingPunct="1"/>
            <a:r>
              <a:rPr lang="en-US" altLang="en-US"/>
              <a:t>General Conditions</a:t>
            </a:r>
          </a:p>
          <a:p>
            <a:pPr lvl="1" eaLnBrk="1" hangingPunct="1"/>
            <a:r>
              <a:rPr lang="en-US" altLang="en-US"/>
              <a:t>Special Conditions</a:t>
            </a:r>
          </a:p>
          <a:p>
            <a:pPr lvl="1" eaLnBrk="1" hangingPunct="1"/>
            <a:r>
              <a:rPr lang="en-US" altLang="en-US"/>
              <a:t>Scope of Work</a:t>
            </a:r>
          </a:p>
          <a:p>
            <a:pPr lvl="1" eaLnBrk="1" hangingPunct="1"/>
            <a:r>
              <a:rPr lang="en-US" altLang="en-US"/>
              <a:t>Sample Contract</a:t>
            </a:r>
          </a:p>
          <a:p>
            <a:pPr lvl="1" eaLnBrk="1" hangingPunct="1"/>
            <a:r>
              <a:rPr lang="en-US" altLang="en-US"/>
              <a:t>Evaluation Criteria</a:t>
            </a:r>
          </a:p>
        </p:txBody>
      </p:sp>
      <p:sp>
        <p:nvSpPr>
          <p:cNvPr id="31748" name="Slide Number Placeholder 6">
            <a:extLst>
              <a:ext uri="{FF2B5EF4-FFF2-40B4-BE49-F238E27FC236}">
                <a16:creationId xmlns:a16="http://schemas.microsoft.com/office/drawing/2014/main" xmlns="" id="{9CF4CE79-52E8-B04F-8692-6747ECCA3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2B0E50A-0A14-A84F-BDB3-AD658E5BB388}" type="slidenum">
              <a:rPr lang="en-US" altLang="en-US" sz="1400">
                <a:latin typeface="Tahoma" panose="020B060403050404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altLang="en-US" sz="1400"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19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119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119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119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119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119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119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119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119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119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119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119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119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973" grpId="0" build="p"/>
      <p:bldP spid="21197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4">
            <a:extLst>
              <a:ext uri="{FF2B5EF4-FFF2-40B4-BE49-F238E27FC236}">
                <a16:creationId xmlns:a16="http://schemas.microsoft.com/office/drawing/2014/main" xmlns="" id="{B475048D-7DBC-C14F-8974-B310423869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Specifications</a:t>
            </a:r>
          </a:p>
        </p:txBody>
      </p:sp>
      <p:sp>
        <p:nvSpPr>
          <p:cNvPr id="218117" name="Rectangle 5">
            <a:extLst>
              <a:ext uri="{FF2B5EF4-FFF2-40B4-BE49-F238E27FC236}">
                <a16:creationId xmlns:a16="http://schemas.microsoft.com/office/drawing/2014/main" xmlns="" id="{71B504D9-0EE4-F148-BAAA-4CDFAF19C18C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2552700" y="2286000"/>
            <a:ext cx="3335338" cy="3581400"/>
          </a:xfrm>
        </p:spPr>
        <p:txBody>
          <a:bodyPr rtlCol="0">
            <a:normAutofit fontScale="92500" lnSpcReduction="20000"/>
          </a:bodyPr>
          <a:lstStyle/>
          <a:p>
            <a:pPr marL="384048" indent="-384048">
              <a:defRPr/>
            </a:pPr>
            <a:r>
              <a:rPr lang="en-US" altLang="en-US" sz="3600"/>
              <a:t>IFB</a:t>
            </a:r>
          </a:p>
          <a:p>
            <a:pPr lvl="1" indent="-384048">
              <a:defRPr/>
            </a:pPr>
            <a:r>
              <a:rPr lang="en-US" altLang="en-US" sz="2800"/>
              <a:t>Specific, minimum requirements for performance or design.  Telling exactly what you want.</a:t>
            </a:r>
          </a:p>
        </p:txBody>
      </p:sp>
      <p:sp>
        <p:nvSpPr>
          <p:cNvPr id="218118" name="Rectangle 6">
            <a:extLst>
              <a:ext uri="{FF2B5EF4-FFF2-40B4-BE49-F238E27FC236}">
                <a16:creationId xmlns:a16="http://schemas.microsoft.com/office/drawing/2014/main" xmlns="" id="{0D64CAF6-D886-F249-945F-96E8CC7F11DF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6418264" y="2286000"/>
            <a:ext cx="3335337" cy="3581400"/>
          </a:xfrm>
        </p:spPr>
        <p:txBody>
          <a:bodyPr rtlCol="0">
            <a:normAutofit fontScale="92500" lnSpcReduction="20000"/>
          </a:bodyPr>
          <a:lstStyle/>
          <a:p>
            <a:pPr marL="384048" indent="-384048">
              <a:defRPr/>
            </a:pPr>
            <a:r>
              <a:rPr lang="en-US" altLang="en-US" sz="4000"/>
              <a:t>RFP</a:t>
            </a:r>
          </a:p>
          <a:p>
            <a:pPr lvl="1" indent="-384048">
              <a:defRPr/>
            </a:pPr>
            <a:r>
              <a:rPr lang="en-US" altLang="en-US" sz="2800"/>
              <a:t>The results are determined by the Scope of Work.  Asking for someone to develop and provide a </a:t>
            </a:r>
            <a:r>
              <a:rPr lang="en-US" altLang="en-US" sz="2800" b="1" u="sng"/>
              <a:t>solution</a:t>
            </a:r>
          </a:p>
        </p:txBody>
      </p:sp>
      <p:sp>
        <p:nvSpPr>
          <p:cNvPr id="33796" name="Slide Number Placeholder 6">
            <a:extLst>
              <a:ext uri="{FF2B5EF4-FFF2-40B4-BE49-F238E27FC236}">
                <a16:creationId xmlns:a16="http://schemas.microsoft.com/office/drawing/2014/main" xmlns="" id="{E41353EC-FF54-EE40-ABCB-A6E518B15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912214E-E7D9-7A40-BE7E-9B01FA728E45}" type="slidenum">
              <a:rPr lang="en-US" altLang="en-US" sz="1400">
                <a:latin typeface="Tahoma" panose="020B060403050404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altLang="en-US" sz="1400"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18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2181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500"/>
                                        <p:tgtEl>
                                          <p:spTgt spid="218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500"/>
                                        <p:tgtEl>
                                          <p:spTgt spid="2181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117" grpId="0" build="p"/>
      <p:bldP spid="21811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4">
            <a:extLst>
              <a:ext uri="{FF2B5EF4-FFF2-40B4-BE49-F238E27FC236}">
                <a16:creationId xmlns:a16="http://schemas.microsoft.com/office/drawing/2014/main" xmlns="" id="{F7EAAAE2-8FB3-8146-839C-E29DE93572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Evaluations</a:t>
            </a:r>
          </a:p>
        </p:txBody>
      </p:sp>
      <p:sp>
        <p:nvSpPr>
          <p:cNvPr id="222213" name="Rectangle 5">
            <a:extLst>
              <a:ext uri="{FF2B5EF4-FFF2-40B4-BE49-F238E27FC236}">
                <a16:creationId xmlns:a16="http://schemas.microsoft.com/office/drawing/2014/main" xmlns="" id="{C7618156-D0AF-264D-9323-04B5C621A80C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2552700" y="2069869"/>
            <a:ext cx="3335338" cy="3581400"/>
          </a:xfrm>
        </p:spPr>
        <p:txBody>
          <a:bodyPr>
            <a:noAutofit/>
          </a:bodyPr>
          <a:lstStyle/>
          <a:p>
            <a:r>
              <a:rPr lang="en-US" altLang="en-US" sz="2400" dirty="0"/>
              <a:t>IFB</a:t>
            </a:r>
          </a:p>
          <a:p>
            <a:pPr lvl="1"/>
            <a:r>
              <a:rPr lang="en-US" altLang="en-US" sz="2400" dirty="0"/>
              <a:t>Must meet specs</a:t>
            </a:r>
          </a:p>
          <a:p>
            <a:pPr lvl="1"/>
            <a:r>
              <a:rPr lang="en-US" altLang="en-US" sz="2400" dirty="0"/>
              <a:t>Lowest Responsive and Responsible Bidder</a:t>
            </a:r>
          </a:p>
          <a:p>
            <a:pPr lvl="1"/>
            <a:r>
              <a:rPr lang="en-US" altLang="en-US" sz="2400" dirty="0"/>
              <a:t>No changes allowed</a:t>
            </a:r>
          </a:p>
        </p:txBody>
      </p:sp>
      <p:sp>
        <p:nvSpPr>
          <p:cNvPr id="222214" name="Rectangle 6">
            <a:extLst>
              <a:ext uri="{FF2B5EF4-FFF2-40B4-BE49-F238E27FC236}">
                <a16:creationId xmlns:a16="http://schemas.microsoft.com/office/drawing/2014/main" xmlns="" id="{6FD3DDFD-7FE4-2646-9C83-2C51D27358CC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6218758" y="2177935"/>
            <a:ext cx="3335337" cy="35814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2400" dirty="0"/>
              <a:t>RFP</a:t>
            </a:r>
          </a:p>
          <a:p>
            <a:pPr lvl="1" eaLnBrk="1" hangingPunct="1"/>
            <a:r>
              <a:rPr lang="en-US" altLang="en-US" sz="2400" dirty="0"/>
              <a:t>Must meet minimum requirements</a:t>
            </a:r>
          </a:p>
          <a:p>
            <a:pPr lvl="1" eaLnBrk="1" hangingPunct="1"/>
            <a:r>
              <a:rPr lang="en-US" altLang="en-US" sz="2400" dirty="0"/>
              <a:t>Criteria evaluated and scored</a:t>
            </a:r>
          </a:p>
          <a:p>
            <a:pPr lvl="1" eaLnBrk="1" hangingPunct="1"/>
            <a:r>
              <a:rPr lang="en-US" altLang="en-US" sz="2400" dirty="0"/>
              <a:t>Awarded to high score</a:t>
            </a:r>
          </a:p>
        </p:txBody>
      </p:sp>
      <p:sp>
        <p:nvSpPr>
          <p:cNvPr id="36868" name="Slide Number Placeholder 6">
            <a:extLst>
              <a:ext uri="{FF2B5EF4-FFF2-40B4-BE49-F238E27FC236}">
                <a16:creationId xmlns:a16="http://schemas.microsoft.com/office/drawing/2014/main" xmlns="" id="{B1D50DF5-7E62-B64C-A423-C88E5D778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EB9D350-4DCC-0F4C-AF8B-B42C31B24030}" type="slidenum">
              <a:rPr lang="en-US" altLang="en-US" sz="1400">
                <a:latin typeface="Tahoma" panose="020B060403050404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altLang="en-US" sz="1400"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2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2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22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22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22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22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22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22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22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22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22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22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22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22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22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22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213" grpId="0" build="p"/>
      <p:bldP spid="22221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4">
            <a:extLst>
              <a:ext uri="{FF2B5EF4-FFF2-40B4-BE49-F238E27FC236}">
                <a16:creationId xmlns:a16="http://schemas.microsoft.com/office/drawing/2014/main" xmlns="" id="{49DEAAFA-73B9-1B4A-B5BA-1D7DA8D77D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Discussions</a:t>
            </a:r>
          </a:p>
        </p:txBody>
      </p:sp>
      <p:sp>
        <p:nvSpPr>
          <p:cNvPr id="224261" name="Rectangle 5">
            <a:extLst>
              <a:ext uri="{FF2B5EF4-FFF2-40B4-BE49-F238E27FC236}">
                <a16:creationId xmlns:a16="http://schemas.microsoft.com/office/drawing/2014/main" xmlns="" id="{2E607401-0409-F44A-BC5A-F101601D0F13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2552700" y="2286000"/>
            <a:ext cx="3335338" cy="3581400"/>
          </a:xfrm>
        </p:spPr>
        <p:txBody>
          <a:bodyPr/>
          <a:lstStyle/>
          <a:p>
            <a:pPr eaLnBrk="1" hangingPunct="1"/>
            <a:r>
              <a:rPr lang="en-US" altLang="en-US"/>
              <a:t>IFB</a:t>
            </a:r>
          </a:p>
          <a:p>
            <a:pPr lvl="1" eaLnBrk="1" hangingPunct="1"/>
            <a:r>
              <a:rPr lang="en-US" altLang="en-US"/>
              <a:t>None</a:t>
            </a:r>
          </a:p>
        </p:txBody>
      </p:sp>
      <p:sp>
        <p:nvSpPr>
          <p:cNvPr id="224262" name="Rectangle 6">
            <a:extLst>
              <a:ext uri="{FF2B5EF4-FFF2-40B4-BE49-F238E27FC236}">
                <a16:creationId xmlns:a16="http://schemas.microsoft.com/office/drawing/2014/main" xmlns="" id="{D910298D-9BE3-8A4F-9F7D-980108824E1E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5670118" y="1878676"/>
            <a:ext cx="4629147" cy="35814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400" dirty="0"/>
              <a:t>RFP</a:t>
            </a:r>
          </a:p>
          <a:p>
            <a:pPr lvl="1" eaLnBrk="1" hangingPunct="1"/>
            <a:r>
              <a:rPr lang="en-US" altLang="en-US" sz="2400" dirty="0"/>
              <a:t>Individual discussions with </a:t>
            </a:r>
            <a:r>
              <a:rPr lang="en-US" altLang="en-US" sz="2400" dirty="0" err="1"/>
              <a:t>proposors</a:t>
            </a:r>
            <a:r>
              <a:rPr lang="en-US" altLang="en-US" sz="2400" dirty="0"/>
              <a:t> to better understand</a:t>
            </a:r>
          </a:p>
        </p:txBody>
      </p:sp>
      <p:sp>
        <p:nvSpPr>
          <p:cNvPr id="37892" name="Slide Number Placeholder 6">
            <a:extLst>
              <a:ext uri="{FF2B5EF4-FFF2-40B4-BE49-F238E27FC236}">
                <a16:creationId xmlns:a16="http://schemas.microsoft.com/office/drawing/2014/main" xmlns="" id="{3324B3F9-D3C5-874A-94A8-2F8D7D1E5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B62AD14-EA9E-AF40-93B5-43861C3FB0B3}" type="slidenum">
              <a:rPr lang="en-US" altLang="en-US" sz="1400">
                <a:latin typeface="Tahoma" panose="020B060403050404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altLang="en-US" sz="1400">
              <a:latin typeface="Tahoma" panose="020B0604030504040204" pitchFamily="34" charset="0"/>
            </a:endParaRPr>
          </a:p>
        </p:txBody>
      </p:sp>
      <p:pic>
        <p:nvPicPr>
          <p:cNvPr id="37893" name="Picture 6" descr="BRACE YOURSELVES IT&amp;#39;S DISCUSSION TIME Imminent | BRACE YOURSELVES IT&amp;#39;S  DISCUSSION TIME - WeKnowMemes | Time Meme on ME.ME">
            <a:extLst>
              <a:ext uri="{FF2B5EF4-FFF2-40B4-BE49-F238E27FC236}">
                <a16:creationId xmlns:a16="http://schemas.microsoft.com/office/drawing/2014/main" xmlns="" id="{C1E027B9-C009-6A48-94A8-5C0666C82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475" y="2514600"/>
            <a:ext cx="3810000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{4828C4C3-D08E-D34E-B49E-DC7ADE781A03}tf10001063</Template>
  <TotalTime>5068</TotalTime>
  <Words>567</Words>
  <Application>Microsoft Macintosh PowerPoint</Application>
  <PresentationFormat>Custom</PresentationFormat>
  <Paragraphs>150</Paragraphs>
  <Slides>31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Mesh</vt:lpstr>
      <vt:lpstr>PowerPoint Presentation</vt:lpstr>
      <vt:lpstr>PowerPoint Presentation</vt:lpstr>
      <vt:lpstr>PowerPoint Presentation</vt:lpstr>
      <vt:lpstr>PowerPoint Presentation</vt:lpstr>
      <vt:lpstr>What Value??</vt:lpstr>
      <vt:lpstr>The Process - Documents</vt:lpstr>
      <vt:lpstr>Specifications</vt:lpstr>
      <vt:lpstr>Evaluations</vt:lpstr>
      <vt:lpstr>Discussions</vt:lpstr>
      <vt:lpstr>Formal bid procedure for governing authorities</vt:lpstr>
      <vt:lpstr>PowerPoint Presentation</vt:lpstr>
      <vt:lpstr>DO YOU HAVE TO HAVE TWO QUOTES IF YOU ARE USING THE EPL????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Competitive Bid Contracts  </vt:lpstr>
      <vt:lpstr>PowerPoint Presentation</vt:lpstr>
      <vt:lpstr>NEGOTIATED State Contracts  MULTIPLE AWARD</vt:lpstr>
      <vt:lpstr>PowerPoint Presentation</vt:lpstr>
      <vt:lpstr>Statewide Agency Contracts  </vt:lpstr>
      <vt:lpstr>PowerPoint Presentation</vt:lpstr>
      <vt:lpstr>COOPERATIVE CONTRACTS</vt:lpstr>
      <vt:lpstr>PowerPoint Presentation</vt:lpstr>
      <vt:lpstr>PowerPoint Presentation</vt:lpstr>
      <vt:lpstr>Procurement Card Program</vt:lpstr>
      <vt:lpstr>Purchasing of fuel</vt:lpstr>
      <vt:lpstr>Types of Specifications</vt:lpstr>
      <vt:lpstr>How to write specifications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Lance Fulcher</dc:creator>
  <cp:lastModifiedBy>Sheryle Coaker</cp:lastModifiedBy>
  <cp:revision>21</cp:revision>
  <cp:lastPrinted>2022-02-09T15:44:23Z</cp:lastPrinted>
  <dcterms:created xsi:type="dcterms:W3CDTF">2022-02-02T21:27:55Z</dcterms:created>
  <dcterms:modified xsi:type="dcterms:W3CDTF">2022-02-17T19:41:27Z</dcterms:modified>
</cp:coreProperties>
</file>